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1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6" r:id="rId6"/>
    <p:sldId id="261" r:id="rId7"/>
    <p:sldId id="262" r:id="rId8"/>
    <p:sldId id="263" r:id="rId9"/>
    <p:sldId id="264" r:id="rId10"/>
  </p:sldIdLst>
  <p:sldSz cx="9144000" cy="5143500" type="screen16x9"/>
  <p:notesSz cx="6858000" cy="9144000"/>
  <p:embeddedFontLst>
    <p:embeddedFont>
      <p:font typeface="Nanum Gothic Coding" panose="02010600030101010101" charset="-127"/>
      <p:regular r:id="rId12"/>
    </p:embeddedFont>
    <p:embeddedFont>
      <p:font typeface="Fira Sans Condensed Medium" panose="02010600030101010101" charset="0"/>
      <p:regular r:id="rId13"/>
    </p:embeddedFont>
    <p:embeddedFont>
      <p:font typeface="Georgia" panose="02040502050405020303" pitchFamily="18" charset="0"/>
      <p:regular r:id="rId14"/>
      <p:bold r:id="rId15"/>
      <p:italic r:id="rId16"/>
      <p:boldItalic r:id="rId17"/>
    </p:embeddedFont>
    <p:embeddedFont>
      <p:font typeface="Roboto Slab Regular" pitchFamily="2" charset="0"/>
      <p:regular r:id="rId18"/>
    </p:embeddedFont>
    <p:embeddedFont>
      <p:font typeface="Teko" panose="02010600030101010101" charset="0"/>
      <p:regular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6" d="100"/>
          <a:sy n="116" d="100"/>
        </p:scale>
        <p:origin x="246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GIF>
</file>

<file path=ppt/media/image2.png>
</file>

<file path=ppt/media/image3.GIF>
</file>

<file path=ppt/media/image4.GIF>
</file>

<file path=ppt/media/image5.GIF>
</file>

<file path=ppt/media/image6.GI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97e14b8d48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97e14b8d48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595959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ad387f2911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ad387f2911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595959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ad387f2911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ad387f2911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ad387f2911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ad387f2911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ad387f2911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ad387f2911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595959"/>
              </a:solidFill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adf3ed0820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adf3ed0820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150">
              <a:solidFill>
                <a:srgbClr val="333333"/>
              </a:solidFill>
              <a:highlight>
                <a:srgbClr val="FFFFFF"/>
              </a:highlight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ad387f2911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ad387f2911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a37525511d_6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a37525511d_6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stories.freepik.com/" TargetMode="External"/><Relationship Id="rId4" Type="http://schemas.openxmlformats.org/officeDocument/2006/relationships/hyperlink" Target="https://www.freepik.com/" TargetMode="Externa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722417" y="665933"/>
            <a:ext cx="5632453" cy="2127741"/>
          </a:xfrm>
          <a:custGeom>
            <a:avLst/>
            <a:gdLst/>
            <a:ahLst/>
            <a:cxnLst/>
            <a:rect l="l" t="t" r="r" b="b"/>
            <a:pathLst>
              <a:path w="69455" h="46508" extrusionOk="0">
                <a:moveTo>
                  <a:pt x="0" y="1"/>
                </a:moveTo>
                <a:lnTo>
                  <a:pt x="0" y="46508"/>
                </a:lnTo>
                <a:lnTo>
                  <a:pt x="69455" y="46508"/>
                </a:lnTo>
                <a:lnTo>
                  <a:pt x="69455" y="42224"/>
                </a:lnTo>
                <a:lnTo>
                  <a:pt x="4628" y="1"/>
                </a:lnTo>
                <a:close/>
              </a:path>
            </a:pathLst>
          </a:custGeom>
          <a:solidFill>
            <a:srgbClr val="A4C1FF">
              <a:alpha val="38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796588" y="571999"/>
            <a:ext cx="5642100" cy="21276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950150" y="867025"/>
            <a:ext cx="873905" cy="1063885"/>
          </a:xfrm>
          <a:custGeom>
            <a:avLst/>
            <a:gdLst/>
            <a:ahLst/>
            <a:cxnLst/>
            <a:rect l="l" t="t" r="r" b="b"/>
            <a:pathLst>
              <a:path w="18512" h="18512" extrusionOk="0">
                <a:moveTo>
                  <a:pt x="1" y="1"/>
                </a:moveTo>
                <a:lnTo>
                  <a:pt x="1" y="18512"/>
                </a:lnTo>
                <a:lnTo>
                  <a:pt x="18512" y="18512"/>
                </a:lnTo>
                <a:lnTo>
                  <a:pt x="1851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950150" y="2187024"/>
            <a:ext cx="301398" cy="301432"/>
          </a:xfrm>
          <a:custGeom>
            <a:avLst/>
            <a:gdLst/>
            <a:ahLst/>
            <a:cxnLst/>
            <a:rect l="l" t="t" r="r" b="b"/>
            <a:pathLst>
              <a:path w="8721" h="8722" extrusionOk="0">
                <a:moveTo>
                  <a:pt x="0" y="1"/>
                </a:moveTo>
                <a:lnTo>
                  <a:pt x="0" y="8721"/>
                </a:lnTo>
                <a:lnTo>
                  <a:pt x="8720" y="8721"/>
                </a:lnTo>
                <a:lnTo>
                  <a:pt x="872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1495989" y="2187024"/>
            <a:ext cx="301398" cy="301432"/>
          </a:xfrm>
          <a:custGeom>
            <a:avLst/>
            <a:gdLst/>
            <a:ahLst/>
            <a:cxnLst/>
            <a:rect l="l" t="t" r="r" b="b"/>
            <a:pathLst>
              <a:path w="8721" h="8722" extrusionOk="0">
                <a:moveTo>
                  <a:pt x="1" y="1"/>
                </a:moveTo>
                <a:lnTo>
                  <a:pt x="1" y="8721"/>
                </a:lnTo>
                <a:lnTo>
                  <a:pt x="8721" y="8721"/>
                </a:lnTo>
                <a:lnTo>
                  <a:pt x="872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2041862" y="2187024"/>
            <a:ext cx="301398" cy="301432"/>
          </a:xfrm>
          <a:custGeom>
            <a:avLst/>
            <a:gdLst/>
            <a:ahLst/>
            <a:cxnLst/>
            <a:rect l="l" t="t" r="r" b="b"/>
            <a:pathLst>
              <a:path w="8721" h="8722" extrusionOk="0">
                <a:moveTo>
                  <a:pt x="0" y="1"/>
                </a:moveTo>
                <a:lnTo>
                  <a:pt x="0" y="8721"/>
                </a:lnTo>
                <a:lnTo>
                  <a:pt x="8720" y="8721"/>
                </a:lnTo>
                <a:lnTo>
                  <a:pt x="872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962947" y="646974"/>
            <a:ext cx="78000" cy="74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1074688" y="646974"/>
            <a:ext cx="78000" cy="74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7" name="Google Shape;17;p2"/>
          <p:cNvCxnSpPr/>
          <p:nvPr/>
        </p:nvCxnSpPr>
        <p:spPr>
          <a:xfrm>
            <a:off x="796604" y="794175"/>
            <a:ext cx="56505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Google Shape;18;p2"/>
          <p:cNvSpPr/>
          <p:nvPr/>
        </p:nvSpPr>
        <p:spPr>
          <a:xfrm>
            <a:off x="1186426" y="646974"/>
            <a:ext cx="78000" cy="74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" name="Google Shape;19;p2"/>
          <p:cNvGrpSpPr/>
          <p:nvPr/>
        </p:nvGrpSpPr>
        <p:grpSpPr>
          <a:xfrm>
            <a:off x="2028900" y="875350"/>
            <a:ext cx="1621800" cy="517425"/>
            <a:chOff x="2028900" y="875350"/>
            <a:chExt cx="1621800" cy="517425"/>
          </a:xfrm>
        </p:grpSpPr>
        <p:cxnSp>
          <p:nvCxnSpPr>
            <p:cNvPr id="20" name="Google Shape;20;p2"/>
            <p:cNvCxnSpPr/>
            <p:nvPr/>
          </p:nvCxnSpPr>
          <p:spPr>
            <a:xfrm>
              <a:off x="2028900" y="875350"/>
              <a:ext cx="16218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" name="Google Shape;21;p2"/>
            <p:cNvCxnSpPr/>
            <p:nvPr/>
          </p:nvCxnSpPr>
          <p:spPr>
            <a:xfrm>
              <a:off x="2028900" y="1047825"/>
              <a:ext cx="16218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" name="Google Shape;22;p2"/>
            <p:cNvCxnSpPr/>
            <p:nvPr/>
          </p:nvCxnSpPr>
          <p:spPr>
            <a:xfrm>
              <a:off x="2028900" y="1220300"/>
              <a:ext cx="16218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" name="Google Shape;23;p2"/>
            <p:cNvCxnSpPr/>
            <p:nvPr/>
          </p:nvCxnSpPr>
          <p:spPr>
            <a:xfrm>
              <a:off x="2028900" y="1392775"/>
              <a:ext cx="8280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4" name="Google Shape;24;p2"/>
          <p:cNvSpPr txBox="1">
            <a:spLocks noGrp="1"/>
          </p:cNvSpPr>
          <p:nvPr>
            <p:ph type="ctrTitle"/>
          </p:nvPr>
        </p:nvSpPr>
        <p:spPr>
          <a:xfrm>
            <a:off x="1173900" y="819525"/>
            <a:ext cx="4900500" cy="163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None/>
              <a:defRPr sz="7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2"/>
          <p:cNvSpPr txBox="1">
            <a:spLocks noGrp="1"/>
          </p:cNvSpPr>
          <p:nvPr>
            <p:ph type="subTitle" idx="1"/>
          </p:nvPr>
        </p:nvSpPr>
        <p:spPr>
          <a:xfrm>
            <a:off x="760725" y="2932325"/>
            <a:ext cx="26523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oogle Shape;96;p11"/>
          <p:cNvGrpSpPr/>
          <p:nvPr/>
        </p:nvGrpSpPr>
        <p:grpSpPr>
          <a:xfrm>
            <a:off x="1937362" y="586918"/>
            <a:ext cx="5269279" cy="2221666"/>
            <a:chOff x="1937362" y="586918"/>
            <a:chExt cx="5269279" cy="2221666"/>
          </a:xfrm>
        </p:grpSpPr>
        <p:sp>
          <p:nvSpPr>
            <p:cNvPr id="97" name="Google Shape;97;p11"/>
            <p:cNvSpPr/>
            <p:nvPr/>
          </p:nvSpPr>
          <p:spPr>
            <a:xfrm>
              <a:off x="1937362" y="680843"/>
              <a:ext cx="5092788" cy="2127741"/>
            </a:xfrm>
            <a:custGeom>
              <a:avLst/>
              <a:gdLst/>
              <a:ahLst/>
              <a:cxnLst/>
              <a:rect l="l" t="t" r="r" b="b"/>
              <a:pathLst>
                <a:path w="69455" h="46508" extrusionOk="0">
                  <a:moveTo>
                    <a:pt x="0" y="1"/>
                  </a:moveTo>
                  <a:lnTo>
                    <a:pt x="0" y="46508"/>
                  </a:lnTo>
                  <a:lnTo>
                    <a:pt x="69455" y="46508"/>
                  </a:lnTo>
                  <a:lnTo>
                    <a:pt x="69455" y="42224"/>
                  </a:lnTo>
                  <a:lnTo>
                    <a:pt x="4628" y="1"/>
                  </a:lnTo>
                  <a:close/>
                </a:path>
              </a:pathLst>
            </a:custGeom>
            <a:solidFill>
              <a:srgbClr val="A4C1FF">
                <a:alpha val="38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1"/>
            <p:cNvSpPr/>
            <p:nvPr/>
          </p:nvSpPr>
          <p:spPr>
            <a:xfrm>
              <a:off x="2011537" y="586918"/>
              <a:ext cx="5181600" cy="21276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9" name="Google Shape;99;p11"/>
            <p:cNvGrpSpPr/>
            <p:nvPr/>
          </p:nvGrpSpPr>
          <p:grpSpPr>
            <a:xfrm>
              <a:off x="2011541" y="741831"/>
              <a:ext cx="5195100" cy="147201"/>
              <a:chOff x="2011541" y="741831"/>
              <a:chExt cx="5195100" cy="147201"/>
            </a:xfrm>
          </p:grpSpPr>
          <p:sp>
            <p:nvSpPr>
              <p:cNvPr id="100" name="Google Shape;100;p11"/>
              <p:cNvSpPr/>
              <p:nvPr/>
            </p:nvSpPr>
            <p:spPr>
              <a:xfrm>
                <a:off x="2177885" y="741831"/>
                <a:ext cx="78000" cy="74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11"/>
              <p:cNvSpPr/>
              <p:nvPr/>
            </p:nvSpPr>
            <p:spPr>
              <a:xfrm>
                <a:off x="2289626" y="741831"/>
                <a:ext cx="78000" cy="74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02" name="Google Shape;102;p11"/>
              <p:cNvCxnSpPr/>
              <p:nvPr/>
            </p:nvCxnSpPr>
            <p:spPr>
              <a:xfrm>
                <a:off x="2011541" y="889032"/>
                <a:ext cx="5195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03" name="Google Shape;103;p11"/>
              <p:cNvSpPr/>
              <p:nvPr/>
            </p:nvSpPr>
            <p:spPr>
              <a:xfrm>
                <a:off x="2401363" y="741831"/>
                <a:ext cx="78000" cy="74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4" name="Google Shape;104;p11"/>
          <p:cNvSpPr txBox="1">
            <a:spLocks noGrp="1"/>
          </p:cNvSpPr>
          <p:nvPr>
            <p:ph type="title" hasCustomPrompt="1"/>
          </p:nvPr>
        </p:nvSpPr>
        <p:spPr>
          <a:xfrm>
            <a:off x="1950875" y="798703"/>
            <a:ext cx="5242200" cy="182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5" name="Google Shape;105;p11"/>
          <p:cNvSpPr txBox="1">
            <a:spLocks noGrp="1"/>
          </p:cNvSpPr>
          <p:nvPr>
            <p:ph type="body" idx="1"/>
          </p:nvPr>
        </p:nvSpPr>
        <p:spPr>
          <a:xfrm>
            <a:off x="2937375" y="3378175"/>
            <a:ext cx="3269100" cy="77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106" name="Google Shape;106;p11"/>
          <p:cNvGrpSpPr/>
          <p:nvPr/>
        </p:nvGrpSpPr>
        <p:grpSpPr>
          <a:xfrm rot="2700000">
            <a:off x="480744" y="4208292"/>
            <a:ext cx="701302" cy="591865"/>
            <a:chOff x="5495733" y="3271125"/>
            <a:chExt cx="1159989" cy="978975"/>
          </a:xfrm>
        </p:grpSpPr>
        <p:sp>
          <p:nvSpPr>
            <p:cNvPr id="107" name="Google Shape;107;p11"/>
            <p:cNvSpPr/>
            <p:nvPr/>
          </p:nvSpPr>
          <p:spPr>
            <a:xfrm rot="1394850">
              <a:off x="5924709" y="3308199"/>
              <a:ext cx="228548" cy="228548"/>
            </a:xfrm>
            <a:custGeom>
              <a:avLst/>
              <a:gdLst/>
              <a:ahLst/>
              <a:cxnLst/>
              <a:rect l="l" t="t" r="r" b="b"/>
              <a:pathLst>
                <a:path w="9142" h="9142" extrusionOk="0">
                  <a:moveTo>
                    <a:pt x="4592" y="2909"/>
                  </a:moveTo>
                  <a:cubicBezTo>
                    <a:pt x="4705" y="2909"/>
                    <a:pt x="4820" y="2921"/>
                    <a:pt x="4934" y="2946"/>
                  </a:cubicBezTo>
                  <a:cubicBezTo>
                    <a:pt x="6349" y="3252"/>
                    <a:pt x="6732" y="5126"/>
                    <a:pt x="5508" y="5929"/>
                  </a:cubicBezTo>
                  <a:cubicBezTo>
                    <a:pt x="5223" y="6116"/>
                    <a:pt x="4917" y="6199"/>
                    <a:pt x="4620" y="6199"/>
                  </a:cubicBezTo>
                  <a:cubicBezTo>
                    <a:pt x="3640" y="6199"/>
                    <a:pt x="2749" y="5294"/>
                    <a:pt x="2984" y="4208"/>
                  </a:cubicBezTo>
                  <a:cubicBezTo>
                    <a:pt x="3150" y="3443"/>
                    <a:pt x="3837" y="2909"/>
                    <a:pt x="4592" y="2909"/>
                  </a:cubicBezTo>
                  <a:close/>
                  <a:moveTo>
                    <a:pt x="4743" y="1"/>
                  </a:moveTo>
                  <a:lnTo>
                    <a:pt x="4360" y="842"/>
                  </a:lnTo>
                  <a:cubicBezTo>
                    <a:pt x="4054" y="881"/>
                    <a:pt x="3710" y="919"/>
                    <a:pt x="3404" y="1034"/>
                  </a:cubicBezTo>
                  <a:lnTo>
                    <a:pt x="2754" y="383"/>
                  </a:lnTo>
                  <a:lnTo>
                    <a:pt x="1492" y="1225"/>
                  </a:lnTo>
                  <a:lnTo>
                    <a:pt x="1798" y="2104"/>
                  </a:lnTo>
                  <a:cubicBezTo>
                    <a:pt x="1568" y="2334"/>
                    <a:pt x="1377" y="2602"/>
                    <a:pt x="1224" y="2908"/>
                  </a:cubicBezTo>
                  <a:lnTo>
                    <a:pt x="306" y="2908"/>
                  </a:lnTo>
                  <a:lnTo>
                    <a:pt x="0" y="4399"/>
                  </a:lnTo>
                  <a:lnTo>
                    <a:pt x="842" y="4782"/>
                  </a:lnTo>
                  <a:cubicBezTo>
                    <a:pt x="842" y="5088"/>
                    <a:pt x="918" y="5432"/>
                    <a:pt x="995" y="5738"/>
                  </a:cubicBezTo>
                  <a:lnTo>
                    <a:pt x="345" y="6388"/>
                  </a:lnTo>
                  <a:lnTo>
                    <a:pt x="1186" y="7688"/>
                  </a:lnTo>
                  <a:lnTo>
                    <a:pt x="2066" y="7344"/>
                  </a:lnTo>
                  <a:cubicBezTo>
                    <a:pt x="2295" y="7574"/>
                    <a:pt x="2601" y="7765"/>
                    <a:pt x="2869" y="7918"/>
                  </a:cubicBezTo>
                  <a:lnTo>
                    <a:pt x="2869" y="8836"/>
                  </a:lnTo>
                  <a:lnTo>
                    <a:pt x="4360" y="9142"/>
                  </a:lnTo>
                  <a:lnTo>
                    <a:pt x="4743" y="8339"/>
                  </a:lnTo>
                  <a:cubicBezTo>
                    <a:pt x="5087" y="8300"/>
                    <a:pt x="5393" y="8224"/>
                    <a:pt x="5699" y="8147"/>
                  </a:cubicBezTo>
                  <a:lnTo>
                    <a:pt x="6387" y="8798"/>
                  </a:lnTo>
                  <a:lnTo>
                    <a:pt x="7650" y="7956"/>
                  </a:lnTo>
                  <a:lnTo>
                    <a:pt x="7344" y="7076"/>
                  </a:lnTo>
                  <a:cubicBezTo>
                    <a:pt x="7573" y="6847"/>
                    <a:pt x="7764" y="6579"/>
                    <a:pt x="7917" y="6273"/>
                  </a:cubicBezTo>
                  <a:lnTo>
                    <a:pt x="8835" y="6273"/>
                  </a:lnTo>
                  <a:lnTo>
                    <a:pt x="9141" y="4782"/>
                  </a:lnTo>
                  <a:lnTo>
                    <a:pt x="8300" y="4399"/>
                  </a:lnTo>
                  <a:cubicBezTo>
                    <a:pt x="8300" y="4055"/>
                    <a:pt x="8223" y="3749"/>
                    <a:pt x="8109" y="3443"/>
                  </a:cubicBezTo>
                  <a:lnTo>
                    <a:pt x="8759" y="2793"/>
                  </a:lnTo>
                  <a:lnTo>
                    <a:pt x="7917" y="1493"/>
                  </a:lnTo>
                  <a:lnTo>
                    <a:pt x="7076" y="1799"/>
                  </a:lnTo>
                  <a:cubicBezTo>
                    <a:pt x="6808" y="1607"/>
                    <a:pt x="6540" y="1416"/>
                    <a:pt x="6234" y="1263"/>
                  </a:cubicBezTo>
                  <a:lnTo>
                    <a:pt x="6234" y="345"/>
                  </a:lnTo>
                  <a:lnTo>
                    <a:pt x="4743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1394850">
              <a:off x="5923606" y="3307022"/>
              <a:ext cx="229498" cy="231423"/>
            </a:xfrm>
            <a:custGeom>
              <a:avLst/>
              <a:gdLst/>
              <a:ahLst/>
              <a:cxnLst/>
              <a:rect l="l" t="t" r="r" b="b"/>
              <a:pathLst>
                <a:path w="9180" h="9257" extrusionOk="0">
                  <a:moveTo>
                    <a:pt x="4743" y="1"/>
                  </a:moveTo>
                  <a:lnTo>
                    <a:pt x="4743" y="39"/>
                  </a:lnTo>
                  <a:lnTo>
                    <a:pt x="4360" y="880"/>
                  </a:lnTo>
                  <a:lnTo>
                    <a:pt x="4398" y="880"/>
                  </a:lnTo>
                  <a:cubicBezTo>
                    <a:pt x="4065" y="880"/>
                    <a:pt x="3731" y="952"/>
                    <a:pt x="3432" y="1061"/>
                  </a:cubicBezTo>
                  <a:lnTo>
                    <a:pt x="3432" y="1061"/>
                  </a:lnTo>
                  <a:lnTo>
                    <a:pt x="2792" y="421"/>
                  </a:lnTo>
                  <a:lnTo>
                    <a:pt x="1606" y="1378"/>
                  </a:lnTo>
                  <a:lnTo>
                    <a:pt x="1912" y="2257"/>
                  </a:lnTo>
                  <a:cubicBezTo>
                    <a:pt x="1759" y="2448"/>
                    <a:pt x="1606" y="2640"/>
                    <a:pt x="1492" y="2869"/>
                  </a:cubicBezTo>
                  <a:cubicBezTo>
                    <a:pt x="1606" y="2640"/>
                    <a:pt x="1759" y="2448"/>
                    <a:pt x="1951" y="2257"/>
                  </a:cubicBezTo>
                  <a:lnTo>
                    <a:pt x="1645" y="1416"/>
                  </a:lnTo>
                  <a:lnTo>
                    <a:pt x="2884" y="590"/>
                  </a:lnTo>
                  <a:lnTo>
                    <a:pt x="2884" y="590"/>
                  </a:lnTo>
                  <a:lnTo>
                    <a:pt x="3519" y="1225"/>
                  </a:lnTo>
                  <a:cubicBezTo>
                    <a:pt x="3825" y="1110"/>
                    <a:pt x="4169" y="1072"/>
                    <a:pt x="4475" y="1033"/>
                  </a:cubicBezTo>
                  <a:cubicBezTo>
                    <a:pt x="4627" y="768"/>
                    <a:pt x="4741" y="503"/>
                    <a:pt x="4892" y="200"/>
                  </a:cubicBezTo>
                  <a:lnTo>
                    <a:pt x="4892" y="200"/>
                  </a:lnTo>
                  <a:lnTo>
                    <a:pt x="6349" y="536"/>
                  </a:lnTo>
                  <a:lnTo>
                    <a:pt x="6311" y="498"/>
                  </a:lnTo>
                  <a:lnTo>
                    <a:pt x="6311" y="345"/>
                  </a:lnTo>
                  <a:lnTo>
                    <a:pt x="6272" y="345"/>
                  </a:lnTo>
                  <a:lnTo>
                    <a:pt x="4781" y="1"/>
                  </a:lnTo>
                  <a:close/>
                  <a:moveTo>
                    <a:pt x="1492" y="2869"/>
                  </a:moveTo>
                  <a:cubicBezTo>
                    <a:pt x="1453" y="2907"/>
                    <a:pt x="1415" y="2946"/>
                    <a:pt x="1377" y="3022"/>
                  </a:cubicBezTo>
                  <a:lnTo>
                    <a:pt x="1492" y="2869"/>
                  </a:lnTo>
                  <a:close/>
                  <a:moveTo>
                    <a:pt x="6311" y="1263"/>
                  </a:moveTo>
                  <a:lnTo>
                    <a:pt x="6311" y="1416"/>
                  </a:lnTo>
                  <a:cubicBezTo>
                    <a:pt x="6617" y="1569"/>
                    <a:pt x="6884" y="1760"/>
                    <a:pt x="7114" y="1990"/>
                  </a:cubicBezTo>
                  <a:lnTo>
                    <a:pt x="7963" y="1657"/>
                  </a:lnTo>
                  <a:lnTo>
                    <a:pt x="7963" y="1657"/>
                  </a:lnTo>
                  <a:cubicBezTo>
                    <a:pt x="8219" y="2060"/>
                    <a:pt x="8475" y="2463"/>
                    <a:pt x="8731" y="2900"/>
                  </a:cubicBezTo>
                  <a:lnTo>
                    <a:pt x="8731" y="2900"/>
                  </a:lnTo>
                  <a:lnTo>
                    <a:pt x="8452" y="3213"/>
                  </a:lnTo>
                  <a:lnTo>
                    <a:pt x="8744" y="2922"/>
                  </a:lnTo>
                  <a:lnTo>
                    <a:pt x="8744" y="2922"/>
                  </a:lnTo>
                  <a:cubicBezTo>
                    <a:pt x="8749" y="2930"/>
                    <a:pt x="8754" y="2938"/>
                    <a:pt x="8758" y="2946"/>
                  </a:cubicBezTo>
                  <a:lnTo>
                    <a:pt x="8758" y="2907"/>
                  </a:lnTo>
                  <a:lnTo>
                    <a:pt x="8797" y="2869"/>
                  </a:lnTo>
                  <a:lnTo>
                    <a:pt x="8797" y="2831"/>
                  </a:lnTo>
                  <a:lnTo>
                    <a:pt x="8797" y="2793"/>
                  </a:lnTo>
                  <a:lnTo>
                    <a:pt x="7994" y="1531"/>
                  </a:lnTo>
                  <a:lnTo>
                    <a:pt x="7994" y="1492"/>
                  </a:lnTo>
                  <a:lnTo>
                    <a:pt x="7955" y="1492"/>
                  </a:lnTo>
                  <a:lnTo>
                    <a:pt x="7104" y="1788"/>
                  </a:lnTo>
                  <a:lnTo>
                    <a:pt x="7104" y="1788"/>
                  </a:lnTo>
                  <a:cubicBezTo>
                    <a:pt x="6876" y="1563"/>
                    <a:pt x="6575" y="1376"/>
                    <a:pt x="6311" y="1263"/>
                  </a:cubicBezTo>
                  <a:close/>
                  <a:moveTo>
                    <a:pt x="8452" y="3213"/>
                  </a:moveTo>
                  <a:lnTo>
                    <a:pt x="8157" y="3509"/>
                  </a:lnTo>
                  <a:lnTo>
                    <a:pt x="8157" y="3509"/>
                  </a:lnTo>
                  <a:cubicBezTo>
                    <a:pt x="8153" y="3500"/>
                    <a:pt x="8150" y="3490"/>
                    <a:pt x="8147" y="3481"/>
                  </a:cubicBezTo>
                  <a:lnTo>
                    <a:pt x="8147" y="3519"/>
                  </a:lnTo>
                  <a:lnTo>
                    <a:pt x="8157" y="3509"/>
                  </a:lnTo>
                  <a:lnTo>
                    <a:pt x="8157" y="3509"/>
                  </a:lnTo>
                  <a:cubicBezTo>
                    <a:pt x="8160" y="3518"/>
                    <a:pt x="8163" y="3527"/>
                    <a:pt x="8166" y="3535"/>
                  </a:cubicBezTo>
                  <a:lnTo>
                    <a:pt x="8166" y="3535"/>
                  </a:lnTo>
                  <a:lnTo>
                    <a:pt x="8452" y="3213"/>
                  </a:lnTo>
                  <a:close/>
                  <a:moveTo>
                    <a:pt x="344" y="2946"/>
                  </a:moveTo>
                  <a:cubicBezTo>
                    <a:pt x="297" y="3182"/>
                    <a:pt x="235" y="3462"/>
                    <a:pt x="168" y="3786"/>
                  </a:cubicBezTo>
                  <a:lnTo>
                    <a:pt x="168" y="3786"/>
                  </a:lnTo>
                  <a:cubicBezTo>
                    <a:pt x="240" y="3478"/>
                    <a:pt x="299" y="3211"/>
                    <a:pt x="344" y="2984"/>
                  </a:cubicBezTo>
                  <a:lnTo>
                    <a:pt x="1300" y="2984"/>
                  </a:lnTo>
                  <a:lnTo>
                    <a:pt x="1262" y="2946"/>
                  </a:lnTo>
                  <a:close/>
                  <a:moveTo>
                    <a:pt x="168" y="3786"/>
                  </a:moveTo>
                  <a:cubicBezTo>
                    <a:pt x="118" y="3997"/>
                    <a:pt x="62" y="4227"/>
                    <a:pt x="0" y="4476"/>
                  </a:cubicBezTo>
                  <a:lnTo>
                    <a:pt x="842" y="4858"/>
                  </a:lnTo>
                  <a:cubicBezTo>
                    <a:pt x="878" y="5183"/>
                    <a:pt x="914" y="5474"/>
                    <a:pt x="1014" y="5795"/>
                  </a:cubicBezTo>
                  <a:lnTo>
                    <a:pt x="1014" y="5795"/>
                  </a:lnTo>
                  <a:lnTo>
                    <a:pt x="1033" y="5776"/>
                  </a:lnTo>
                  <a:cubicBezTo>
                    <a:pt x="956" y="5432"/>
                    <a:pt x="880" y="5126"/>
                    <a:pt x="880" y="4820"/>
                  </a:cubicBezTo>
                  <a:lnTo>
                    <a:pt x="45" y="4402"/>
                  </a:lnTo>
                  <a:lnTo>
                    <a:pt x="45" y="4402"/>
                  </a:lnTo>
                  <a:cubicBezTo>
                    <a:pt x="87" y="4182"/>
                    <a:pt x="128" y="3976"/>
                    <a:pt x="168" y="3786"/>
                  </a:cubicBezTo>
                  <a:close/>
                  <a:moveTo>
                    <a:pt x="383" y="6388"/>
                  </a:moveTo>
                  <a:lnTo>
                    <a:pt x="383" y="6426"/>
                  </a:lnTo>
                  <a:lnTo>
                    <a:pt x="398" y="6411"/>
                  </a:lnTo>
                  <a:lnTo>
                    <a:pt x="398" y="6411"/>
                  </a:lnTo>
                  <a:lnTo>
                    <a:pt x="383" y="6388"/>
                  </a:lnTo>
                  <a:close/>
                  <a:moveTo>
                    <a:pt x="1014" y="5795"/>
                  </a:moveTo>
                  <a:lnTo>
                    <a:pt x="398" y="6411"/>
                  </a:lnTo>
                  <a:lnTo>
                    <a:pt x="398" y="6411"/>
                  </a:lnTo>
                  <a:lnTo>
                    <a:pt x="413" y="6434"/>
                  </a:lnTo>
                  <a:lnTo>
                    <a:pt x="1023" y="5824"/>
                  </a:lnTo>
                  <a:lnTo>
                    <a:pt x="1023" y="5824"/>
                  </a:lnTo>
                  <a:cubicBezTo>
                    <a:pt x="1026" y="5833"/>
                    <a:pt x="1030" y="5843"/>
                    <a:pt x="1033" y="5852"/>
                  </a:cubicBezTo>
                  <a:lnTo>
                    <a:pt x="1033" y="5814"/>
                  </a:lnTo>
                  <a:lnTo>
                    <a:pt x="1023" y="5824"/>
                  </a:lnTo>
                  <a:lnTo>
                    <a:pt x="1023" y="5824"/>
                  </a:lnTo>
                  <a:cubicBezTo>
                    <a:pt x="1020" y="5814"/>
                    <a:pt x="1017" y="5804"/>
                    <a:pt x="1014" y="5795"/>
                  </a:cubicBezTo>
                  <a:close/>
                  <a:moveTo>
                    <a:pt x="8166" y="3535"/>
                  </a:moveTo>
                  <a:lnTo>
                    <a:pt x="8147" y="3558"/>
                  </a:lnTo>
                  <a:cubicBezTo>
                    <a:pt x="8223" y="3864"/>
                    <a:pt x="8300" y="4208"/>
                    <a:pt x="8300" y="4514"/>
                  </a:cubicBezTo>
                  <a:lnTo>
                    <a:pt x="9135" y="4894"/>
                  </a:lnTo>
                  <a:lnTo>
                    <a:pt x="9135" y="4894"/>
                  </a:lnTo>
                  <a:cubicBezTo>
                    <a:pt x="9061" y="5366"/>
                    <a:pt x="8953" y="5839"/>
                    <a:pt x="8844" y="6311"/>
                  </a:cubicBezTo>
                  <a:lnTo>
                    <a:pt x="7841" y="6311"/>
                  </a:lnTo>
                  <a:lnTo>
                    <a:pt x="7841" y="6350"/>
                  </a:lnTo>
                  <a:cubicBezTo>
                    <a:pt x="7688" y="6617"/>
                    <a:pt x="7496" y="6885"/>
                    <a:pt x="7305" y="7153"/>
                  </a:cubicBezTo>
                  <a:lnTo>
                    <a:pt x="7305" y="7191"/>
                  </a:lnTo>
                  <a:cubicBezTo>
                    <a:pt x="7416" y="7449"/>
                    <a:pt x="7491" y="7742"/>
                    <a:pt x="7599" y="8003"/>
                  </a:cubicBezTo>
                  <a:lnTo>
                    <a:pt x="7599" y="8003"/>
                  </a:lnTo>
                  <a:lnTo>
                    <a:pt x="6372" y="8820"/>
                  </a:lnTo>
                  <a:lnTo>
                    <a:pt x="5737" y="8185"/>
                  </a:lnTo>
                  <a:cubicBezTo>
                    <a:pt x="5431" y="8262"/>
                    <a:pt x="5087" y="8338"/>
                    <a:pt x="4781" y="8338"/>
                  </a:cubicBezTo>
                  <a:lnTo>
                    <a:pt x="4743" y="8338"/>
                  </a:lnTo>
                  <a:lnTo>
                    <a:pt x="4363" y="9173"/>
                  </a:lnTo>
                  <a:lnTo>
                    <a:pt x="4363" y="9173"/>
                  </a:lnTo>
                  <a:lnTo>
                    <a:pt x="2945" y="8882"/>
                  </a:lnTo>
                  <a:lnTo>
                    <a:pt x="2945" y="8882"/>
                  </a:lnTo>
                  <a:lnTo>
                    <a:pt x="2945" y="7994"/>
                  </a:lnTo>
                  <a:lnTo>
                    <a:pt x="2945" y="7956"/>
                  </a:lnTo>
                  <a:lnTo>
                    <a:pt x="2907" y="7956"/>
                  </a:lnTo>
                  <a:cubicBezTo>
                    <a:pt x="2639" y="7803"/>
                    <a:pt x="2371" y="7650"/>
                    <a:pt x="2104" y="7420"/>
                  </a:cubicBezTo>
                  <a:lnTo>
                    <a:pt x="1255" y="7716"/>
                  </a:lnTo>
                  <a:lnTo>
                    <a:pt x="1255" y="7716"/>
                  </a:lnTo>
                  <a:lnTo>
                    <a:pt x="413" y="6434"/>
                  </a:lnTo>
                  <a:lnTo>
                    <a:pt x="383" y="6464"/>
                  </a:lnTo>
                  <a:lnTo>
                    <a:pt x="1224" y="7765"/>
                  </a:lnTo>
                  <a:lnTo>
                    <a:pt x="2075" y="7469"/>
                  </a:lnTo>
                  <a:lnTo>
                    <a:pt x="2075" y="7469"/>
                  </a:lnTo>
                  <a:cubicBezTo>
                    <a:pt x="2304" y="7694"/>
                    <a:pt x="2605" y="7882"/>
                    <a:pt x="2907" y="8032"/>
                  </a:cubicBezTo>
                  <a:lnTo>
                    <a:pt x="2907" y="8912"/>
                  </a:lnTo>
                  <a:lnTo>
                    <a:pt x="2907" y="8950"/>
                  </a:lnTo>
                  <a:lnTo>
                    <a:pt x="2945" y="8950"/>
                  </a:lnTo>
                  <a:lnTo>
                    <a:pt x="4437" y="9256"/>
                  </a:lnTo>
                  <a:cubicBezTo>
                    <a:pt x="4590" y="8989"/>
                    <a:pt x="4704" y="8683"/>
                    <a:pt x="4857" y="8415"/>
                  </a:cubicBezTo>
                  <a:lnTo>
                    <a:pt x="4819" y="8415"/>
                  </a:lnTo>
                  <a:cubicBezTo>
                    <a:pt x="5116" y="8378"/>
                    <a:pt x="5449" y="8341"/>
                    <a:pt x="5748" y="8234"/>
                  </a:cubicBezTo>
                  <a:lnTo>
                    <a:pt x="5748" y="8234"/>
                  </a:lnTo>
                  <a:lnTo>
                    <a:pt x="6370" y="8821"/>
                  </a:lnTo>
                  <a:lnTo>
                    <a:pt x="6370" y="8821"/>
                  </a:lnTo>
                  <a:lnTo>
                    <a:pt x="6349" y="8836"/>
                  </a:lnTo>
                  <a:lnTo>
                    <a:pt x="6385" y="8836"/>
                  </a:lnTo>
                  <a:lnTo>
                    <a:pt x="6425" y="8874"/>
                  </a:lnTo>
                  <a:lnTo>
                    <a:pt x="6464" y="8874"/>
                  </a:lnTo>
                  <a:lnTo>
                    <a:pt x="7764" y="8032"/>
                  </a:lnTo>
                  <a:lnTo>
                    <a:pt x="7764" y="7994"/>
                  </a:lnTo>
                  <a:lnTo>
                    <a:pt x="7468" y="7180"/>
                  </a:lnTo>
                  <a:lnTo>
                    <a:pt x="7468" y="7180"/>
                  </a:lnTo>
                  <a:cubicBezTo>
                    <a:pt x="7683" y="6927"/>
                    <a:pt x="7865" y="6674"/>
                    <a:pt x="8012" y="6388"/>
                  </a:cubicBezTo>
                  <a:lnTo>
                    <a:pt x="8873" y="6388"/>
                  </a:lnTo>
                  <a:lnTo>
                    <a:pt x="8873" y="6350"/>
                  </a:lnTo>
                  <a:cubicBezTo>
                    <a:pt x="8988" y="5852"/>
                    <a:pt x="9103" y="5355"/>
                    <a:pt x="9179" y="4858"/>
                  </a:cubicBezTo>
                  <a:lnTo>
                    <a:pt x="9179" y="4820"/>
                  </a:lnTo>
                  <a:lnTo>
                    <a:pt x="8338" y="4437"/>
                  </a:lnTo>
                  <a:lnTo>
                    <a:pt x="8338" y="4476"/>
                  </a:lnTo>
                  <a:cubicBezTo>
                    <a:pt x="8338" y="4151"/>
                    <a:pt x="8270" y="3827"/>
                    <a:pt x="8166" y="3535"/>
                  </a:cubicBezTo>
                  <a:close/>
                </a:path>
              </a:pathLst>
            </a:custGeom>
            <a:solidFill>
              <a:srgbClr val="407BFF"/>
            </a:solidFill>
            <a:ln w="9525" cap="flat" cmpd="sng">
              <a:solidFill>
                <a:srgbClr val="407B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1394850">
              <a:off x="6110428" y="3704786"/>
              <a:ext cx="471396" cy="471421"/>
            </a:xfrm>
            <a:custGeom>
              <a:avLst/>
              <a:gdLst/>
              <a:ahLst/>
              <a:cxnLst/>
              <a:rect l="l" t="t" r="r" b="b"/>
              <a:pathLst>
                <a:path w="18856" h="18857" extrusionOk="0">
                  <a:moveTo>
                    <a:pt x="2601" y="5891"/>
                  </a:moveTo>
                  <a:cubicBezTo>
                    <a:pt x="2907" y="5279"/>
                    <a:pt x="3290" y="4744"/>
                    <a:pt x="3748" y="4246"/>
                  </a:cubicBezTo>
                  <a:lnTo>
                    <a:pt x="3098" y="2449"/>
                  </a:lnTo>
                  <a:lnTo>
                    <a:pt x="5737" y="766"/>
                  </a:lnTo>
                  <a:lnTo>
                    <a:pt x="7076" y="2066"/>
                  </a:lnTo>
                  <a:cubicBezTo>
                    <a:pt x="7726" y="1875"/>
                    <a:pt x="8414" y="1760"/>
                    <a:pt x="9103" y="1722"/>
                  </a:cubicBezTo>
                  <a:lnTo>
                    <a:pt x="9906" y="1"/>
                  </a:lnTo>
                  <a:lnTo>
                    <a:pt x="12966" y="651"/>
                  </a:lnTo>
                  <a:lnTo>
                    <a:pt x="12966" y="2563"/>
                  </a:lnTo>
                  <a:cubicBezTo>
                    <a:pt x="13578" y="2869"/>
                    <a:pt x="14113" y="3290"/>
                    <a:pt x="14649" y="3749"/>
                  </a:cubicBezTo>
                  <a:lnTo>
                    <a:pt x="16408" y="3099"/>
                  </a:lnTo>
                  <a:lnTo>
                    <a:pt x="18129" y="5738"/>
                  </a:lnTo>
                  <a:lnTo>
                    <a:pt x="16790" y="7077"/>
                  </a:lnTo>
                  <a:cubicBezTo>
                    <a:pt x="16982" y="7727"/>
                    <a:pt x="17135" y="8415"/>
                    <a:pt x="17135" y="9104"/>
                  </a:cubicBezTo>
                  <a:lnTo>
                    <a:pt x="18856" y="9868"/>
                  </a:lnTo>
                  <a:lnTo>
                    <a:pt x="18205" y="12966"/>
                  </a:lnTo>
                  <a:lnTo>
                    <a:pt x="16293" y="12966"/>
                  </a:lnTo>
                  <a:cubicBezTo>
                    <a:pt x="15987" y="13540"/>
                    <a:pt x="15566" y="14114"/>
                    <a:pt x="15108" y="14611"/>
                  </a:cubicBezTo>
                  <a:lnTo>
                    <a:pt x="15758" y="16409"/>
                  </a:lnTo>
                  <a:lnTo>
                    <a:pt x="13157" y="18091"/>
                  </a:lnTo>
                  <a:lnTo>
                    <a:pt x="11780" y="16791"/>
                  </a:lnTo>
                  <a:cubicBezTo>
                    <a:pt x="11130" y="16982"/>
                    <a:pt x="10442" y="17097"/>
                    <a:pt x="9791" y="17135"/>
                  </a:cubicBezTo>
                  <a:lnTo>
                    <a:pt x="8988" y="18856"/>
                  </a:lnTo>
                  <a:lnTo>
                    <a:pt x="5928" y="18206"/>
                  </a:lnTo>
                  <a:lnTo>
                    <a:pt x="5928" y="16294"/>
                  </a:lnTo>
                  <a:cubicBezTo>
                    <a:pt x="5317" y="15988"/>
                    <a:pt x="4743" y="15567"/>
                    <a:pt x="4246" y="15108"/>
                  </a:cubicBezTo>
                  <a:lnTo>
                    <a:pt x="2448" y="15758"/>
                  </a:lnTo>
                  <a:lnTo>
                    <a:pt x="765" y="13119"/>
                  </a:lnTo>
                  <a:lnTo>
                    <a:pt x="2104" y="11781"/>
                  </a:lnTo>
                  <a:cubicBezTo>
                    <a:pt x="1874" y="11131"/>
                    <a:pt x="1760" y="10442"/>
                    <a:pt x="1721" y="9754"/>
                  </a:cubicBezTo>
                  <a:lnTo>
                    <a:pt x="0" y="8951"/>
                  </a:lnTo>
                  <a:lnTo>
                    <a:pt x="689" y="5891"/>
                  </a:lnTo>
                  <a:lnTo>
                    <a:pt x="2601" y="5891"/>
                  </a:lnTo>
                  <a:close/>
                  <a:moveTo>
                    <a:pt x="6196" y="8568"/>
                  </a:moveTo>
                  <a:cubicBezTo>
                    <a:pt x="5584" y="11475"/>
                    <a:pt x="8797" y="13693"/>
                    <a:pt x="11283" y="12087"/>
                  </a:cubicBezTo>
                  <a:cubicBezTo>
                    <a:pt x="13769" y="10480"/>
                    <a:pt x="13119" y="6656"/>
                    <a:pt x="10212" y="6006"/>
                  </a:cubicBezTo>
                  <a:cubicBezTo>
                    <a:pt x="8376" y="5623"/>
                    <a:pt x="6617" y="6771"/>
                    <a:pt x="6234" y="8568"/>
                  </a:cubicBezTo>
                  <a:close/>
                </a:path>
              </a:pathLst>
            </a:custGeom>
            <a:solidFill>
              <a:srgbClr val="A4C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rot="1394912">
              <a:off x="5541379" y="3654666"/>
              <a:ext cx="291161" cy="291177"/>
            </a:xfrm>
            <a:custGeom>
              <a:avLst/>
              <a:gdLst/>
              <a:ahLst/>
              <a:cxnLst/>
              <a:rect l="l" t="t" r="r" b="b"/>
              <a:pathLst>
                <a:path w="18856" h="18857" extrusionOk="0">
                  <a:moveTo>
                    <a:pt x="2601" y="5891"/>
                  </a:moveTo>
                  <a:cubicBezTo>
                    <a:pt x="2907" y="5279"/>
                    <a:pt x="3290" y="4744"/>
                    <a:pt x="3748" y="4246"/>
                  </a:cubicBezTo>
                  <a:lnTo>
                    <a:pt x="3098" y="2449"/>
                  </a:lnTo>
                  <a:lnTo>
                    <a:pt x="5737" y="766"/>
                  </a:lnTo>
                  <a:lnTo>
                    <a:pt x="7076" y="2066"/>
                  </a:lnTo>
                  <a:cubicBezTo>
                    <a:pt x="7726" y="1875"/>
                    <a:pt x="8414" y="1760"/>
                    <a:pt x="9103" y="1722"/>
                  </a:cubicBezTo>
                  <a:lnTo>
                    <a:pt x="9906" y="1"/>
                  </a:lnTo>
                  <a:lnTo>
                    <a:pt x="12966" y="651"/>
                  </a:lnTo>
                  <a:lnTo>
                    <a:pt x="12966" y="2563"/>
                  </a:lnTo>
                  <a:cubicBezTo>
                    <a:pt x="13578" y="2869"/>
                    <a:pt x="14113" y="3290"/>
                    <a:pt x="14649" y="3749"/>
                  </a:cubicBezTo>
                  <a:lnTo>
                    <a:pt x="16408" y="3099"/>
                  </a:lnTo>
                  <a:lnTo>
                    <a:pt x="18129" y="5738"/>
                  </a:lnTo>
                  <a:lnTo>
                    <a:pt x="16790" y="7077"/>
                  </a:lnTo>
                  <a:cubicBezTo>
                    <a:pt x="16982" y="7727"/>
                    <a:pt x="17135" y="8415"/>
                    <a:pt x="17135" y="9104"/>
                  </a:cubicBezTo>
                  <a:lnTo>
                    <a:pt x="18856" y="9868"/>
                  </a:lnTo>
                  <a:lnTo>
                    <a:pt x="18205" y="12966"/>
                  </a:lnTo>
                  <a:lnTo>
                    <a:pt x="16293" y="12966"/>
                  </a:lnTo>
                  <a:cubicBezTo>
                    <a:pt x="15987" y="13540"/>
                    <a:pt x="15566" y="14114"/>
                    <a:pt x="15108" y="14611"/>
                  </a:cubicBezTo>
                  <a:lnTo>
                    <a:pt x="15758" y="16409"/>
                  </a:lnTo>
                  <a:lnTo>
                    <a:pt x="13157" y="18091"/>
                  </a:lnTo>
                  <a:lnTo>
                    <a:pt x="11780" y="16791"/>
                  </a:lnTo>
                  <a:cubicBezTo>
                    <a:pt x="11130" y="16982"/>
                    <a:pt x="10442" y="17097"/>
                    <a:pt x="9791" y="17135"/>
                  </a:cubicBezTo>
                  <a:lnTo>
                    <a:pt x="8988" y="18856"/>
                  </a:lnTo>
                  <a:lnTo>
                    <a:pt x="5928" y="18206"/>
                  </a:lnTo>
                  <a:lnTo>
                    <a:pt x="5928" y="16294"/>
                  </a:lnTo>
                  <a:cubicBezTo>
                    <a:pt x="5317" y="15988"/>
                    <a:pt x="4743" y="15567"/>
                    <a:pt x="4246" y="15108"/>
                  </a:cubicBezTo>
                  <a:lnTo>
                    <a:pt x="2448" y="15758"/>
                  </a:lnTo>
                  <a:lnTo>
                    <a:pt x="765" y="13119"/>
                  </a:lnTo>
                  <a:lnTo>
                    <a:pt x="2104" y="11781"/>
                  </a:lnTo>
                  <a:cubicBezTo>
                    <a:pt x="1874" y="11131"/>
                    <a:pt x="1760" y="10442"/>
                    <a:pt x="1721" y="9754"/>
                  </a:cubicBezTo>
                  <a:lnTo>
                    <a:pt x="0" y="8951"/>
                  </a:lnTo>
                  <a:lnTo>
                    <a:pt x="689" y="5891"/>
                  </a:lnTo>
                  <a:lnTo>
                    <a:pt x="2601" y="5891"/>
                  </a:lnTo>
                  <a:close/>
                  <a:moveTo>
                    <a:pt x="6196" y="8568"/>
                  </a:moveTo>
                  <a:cubicBezTo>
                    <a:pt x="5584" y="11475"/>
                    <a:pt x="8797" y="13693"/>
                    <a:pt x="11283" y="12087"/>
                  </a:cubicBezTo>
                  <a:cubicBezTo>
                    <a:pt x="13769" y="10480"/>
                    <a:pt x="13119" y="6656"/>
                    <a:pt x="10212" y="6006"/>
                  </a:cubicBezTo>
                  <a:cubicBezTo>
                    <a:pt x="8376" y="5623"/>
                    <a:pt x="6617" y="6771"/>
                    <a:pt x="6234" y="856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" name="Google Shape;111;p11"/>
          <p:cNvGrpSpPr/>
          <p:nvPr/>
        </p:nvGrpSpPr>
        <p:grpSpPr>
          <a:xfrm>
            <a:off x="8153468" y="337159"/>
            <a:ext cx="541058" cy="638888"/>
            <a:chOff x="8226513" y="2012350"/>
            <a:chExt cx="644500" cy="761125"/>
          </a:xfrm>
        </p:grpSpPr>
        <p:sp>
          <p:nvSpPr>
            <p:cNvPr id="112" name="Google Shape;112;p11"/>
            <p:cNvSpPr/>
            <p:nvPr/>
          </p:nvSpPr>
          <p:spPr>
            <a:xfrm>
              <a:off x="8646288" y="2547800"/>
              <a:ext cx="223775" cy="224725"/>
            </a:xfrm>
            <a:custGeom>
              <a:avLst/>
              <a:gdLst/>
              <a:ahLst/>
              <a:cxnLst/>
              <a:rect l="l" t="t" r="r" b="b"/>
              <a:pathLst>
                <a:path w="8951" h="8989" extrusionOk="0">
                  <a:moveTo>
                    <a:pt x="4495" y="2802"/>
                  </a:moveTo>
                  <a:cubicBezTo>
                    <a:pt x="4692" y="2802"/>
                    <a:pt x="4893" y="2836"/>
                    <a:pt x="5087" y="2907"/>
                  </a:cubicBezTo>
                  <a:cubicBezTo>
                    <a:pt x="6464" y="3442"/>
                    <a:pt x="6464" y="5355"/>
                    <a:pt x="5125" y="5928"/>
                  </a:cubicBezTo>
                  <a:cubicBezTo>
                    <a:pt x="4896" y="6033"/>
                    <a:pt x="4666" y="6081"/>
                    <a:pt x="4444" y="6081"/>
                  </a:cubicBezTo>
                  <a:cubicBezTo>
                    <a:pt x="3372" y="6081"/>
                    <a:pt x="2508" y="4966"/>
                    <a:pt x="2984" y="3825"/>
                  </a:cubicBezTo>
                  <a:cubicBezTo>
                    <a:pt x="3219" y="3178"/>
                    <a:pt x="3839" y="2802"/>
                    <a:pt x="4495" y="2802"/>
                  </a:cubicBezTo>
                  <a:close/>
                  <a:moveTo>
                    <a:pt x="5431" y="0"/>
                  </a:moveTo>
                  <a:lnTo>
                    <a:pt x="4896" y="765"/>
                  </a:lnTo>
                  <a:cubicBezTo>
                    <a:pt x="4743" y="746"/>
                    <a:pt x="4580" y="737"/>
                    <a:pt x="4413" y="737"/>
                  </a:cubicBezTo>
                  <a:cubicBezTo>
                    <a:pt x="4246" y="737"/>
                    <a:pt x="4074" y="746"/>
                    <a:pt x="3902" y="765"/>
                  </a:cubicBezTo>
                  <a:lnTo>
                    <a:pt x="3366" y="39"/>
                  </a:lnTo>
                  <a:lnTo>
                    <a:pt x="1951" y="650"/>
                  </a:lnTo>
                  <a:lnTo>
                    <a:pt x="2142" y="1530"/>
                  </a:lnTo>
                  <a:cubicBezTo>
                    <a:pt x="1875" y="1760"/>
                    <a:pt x="1645" y="1989"/>
                    <a:pt x="1454" y="2257"/>
                  </a:cubicBezTo>
                  <a:lnTo>
                    <a:pt x="574" y="2104"/>
                  </a:lnTo>
                  <a:lnTo>
                    <a:pt x="0" y="3519"/>
                  </a:lnTo>
                  <a:lnTo>
                    <a:pt x="765" y="4054"/>
                  </a:lnTo>
                  <a:cubicBezTo>
                    <a:pt x="689" y="4399"/>
                    <a:pt x="689" y="4705"/>
                    <a:pt x="765" y="5049"/>
                  </a:cubicBezTo>
                  <a:lnTo>
                    <a:pt x="0" y="5584"/>
                  </a:lnTo>
                  <a:lnTo>
                    <a:pt x="612" y="6999"/>
                  </a:lnTo>
                  <a:lnTo>
                    <a:pt x="1530" y="6808"/>
                  </a:lnTo>
                  <a:cubicBezTo>
                    <a:pt x="1722" y="7076"/>
                    <a:pt x="1951" y="7305"/>
                    <a:pt x="2219" y="7535"/>
                  </a:cubicBezTo>
                  <a:lnTo>
                    <a:pt x="2104" y="8414"/>
                  </a:lnTo>
                  <a:lnTo>
                    <a:pt x="3519" y="8988"/>
                  </a:lnTo>
                  <a:lnTo>
                    <a:pt x="4016" y="8261"/>
                  </a:lnTo>
                  <a:cubicBezTo>
                    <a:pt x="4188" y="8281"/>
                    <a:pt x="4351" y="8290"/>
                    <a:pt x="4514" y="8290"/>
                  </a:cubicBezTo>
                  <a:cubicBezTo>
                    <a:pt x="4676" y="8290"/>
                    <a:pt x="4839" y="8281"/>
                    <a:pt x="5011" y="8261"/>
                  </a:cubicBezTo>
                  <a:lnTo>
                    <a:pt x="5546" y="8988"/>
                  </a:lnTo>
                  <a:lnTo>
                    <a:pt x="6961" y="8376"/>
                  </a:lnTo>
                  <a:lnTo>
                    <a:pt x="6770" y="7497"/>
                  </a:lnTo>
                  <a:cubicBezTo>
                    <a:pt x="7038" y="7267"/>
                    <a:pt x="7267" y="7038"/>
                    <a:pt x="7497" y="6770"/>
                  </a:cubicBezTo>
                  <a:lnTo>
                    <a:pt x="8376" y="6923"/>
                  </a:lnTo>
                  <a:lnTo>
                    <a:pt x="8950" y="5469"/>
                  </a:lnTo>
                  <a:lnTo>
                    <a:pt x="8185" y="4972"/>
                  </a:lnTo>
                  <a:cubicBezTo>
                    <a:pt x="8223" y="4628"/>
                    <a:pt x="8223" y="4284"/>
                    <a:pt x="8185" y="3978"/>
                  </a:cubicBezTo>
                  <a:lnTo>
                    <a:pt x="8950" y="3404"/>
                  </a:lnTo>
                  <a:lnTo>
                    <a:pt x="8338" y="2027"/>
                  </a:lnTo>
                  <a:lnTo>
                    <a:pt x="7420" y="2180"/>
                  </a:lnTo>
                  <a:cubicBezTo>
                    <a:pt x="7229" y="1913"/>
                    <a:pt x="6999" y="1683"/>
                    <a:pt x="6732" y="1492"/>
                  </a:cubicBezTo>
                  <a:lnTo>
                    <a:pt x="6847" y="574"/>
                  </a:lnTo>
                  <a:lnTo>
                    <a:pt x="5431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8644363" y="2547800"/>
              <a:ext cx="226650" cy="225675"/>
            </a:xfrm>
            <a:custGeom>
              <a:avLst/>
              <a:gdLst/>
              <a:ahLst/>
              <a:cxnLst/>
              <a:rect l="l" t="t" r="r" b="b"/>
              <a:pathLst>
                <a:path w="9066" h="9027" extrusionOk="0">
                  <a:moveTo>
                    <a:pt x="2198" y="1118"/>
                  </a:moveTo>
                  <a:cubicBezTo>
                    <a:pt x="2221" y="1264"/>
                    <a:pt x="2239" y="1402"/>
                    <a:pt x="2257" y="1530"/>
                  </a:cubicBezTo>
                  <a:cubicBezTo>
                    <a:pt x="2066" y="1683"/>
                    <a:pt x="1875" y="1836"/>
                    <a:pt x="1722" y="2027"/>
                  </a:cubicBezTo>
                  <a:cubicBezTo>
                    <a:pt x="1684" y="2104"/>
                    <a:pt x="1607" y="2142"/>
                    <a:pt x="1607" y="2180"/>
                  </a:cubicBezTo>
                  <a:lnTo>
                    <a:pt x="1722" y="2066"/>
                  </a:lnTo>
                  <a:cubicBezTo>
                    <a:pt x="1913" y="1874"/>
                    <a:pt x="2066" y="1683"/>
                    <a:pt x="2296" y="1530"/>
                  </a:cubicBezTo>
                  <a:cubicBezTo>
                    <a:pt x="2257" y="1413"/>
                    <a:pt x="2228" y="1276"/>
                    <a:pt x="2198" y="1118"/>
                  </a:cubicBezTo>
                  <a:close/>
                  <a:moveTo>
                    <a:pt x="1607" y="2180"/>
                  </a:moveTo>
                  <a:lnTo>
                    <a:pt x="1607" y="2180"/>
                  </a:lnTo>
                  <a:cubicBezTo>
                    <a:pt x="1569" y="2219"/>
                    <a:pt x="1569" y="2257"/>
                    <a:pt x="1569" y="2257"/>
                  </a:cubicBezTo>
                  <a:lnTo>
                    <a:pt x="1607" y="2180"/>
                  </a:lnTo>
                  <a:close/>
                  <a:moveTo>
                    <a:pt x="575" y="2104"/>
                  </a:moveTo>
                  <a:lnTo>
                    <a:pt x="1" y="3557"/>
                  </a:lnTo>
                  <a:lnTo>
                    <a:pt x="39" y="3582"/>
                  </a:lnTo>
                  <a:lnTo>
                    <a:pt x="39" y="3595"/>
                  </a:lnTo>
                  <a:lnTo>
                    <a:pt x="44" y="3585"/>
                  </a:lnTo>
                  <a:lnTo>
                    <a:pt x="536" y="3905"/>
                  </a:lnTo>
                  <a:lnTo>
                    <a:pt x="51" y="3566"/>
                  </a:lnTo>
                  <a:lnTo>
                    <a:pt x="613" y="2180"/>
                  </a:lnTo>
                  <a:lnTo>
                    <a:pt x="1301" y="2257"/>
                  </a:lnTo>
                  <a:lnTo>
                    <a:pt x="1454" y="2257"/>
                  </a:lnTo>
                  <a:lnTo>
                    <a:pt x="1263" y="2219"/>
                  </a:lnTo>
                  <a:lnTo>
                    <a:pt x="575" y="2104"/>
                  </a:lnTo>
                  <a:close/>
                  <a:moveTo>
                    <a:pt x="536" y="3905"/>
                  </a:moveTo>
                  <a:lnTo>
                    <a:pt x="765" y="4065"/>
                  </a:lnTo>
                  <a:lnTo>
                    <a:pt x="765" y="4065"/>
                  </a:lnTo>
                  <a:cubicBezTo>
                    <a:pt x="765" y="4061"/>
                    <a:pt x="766" y="4058"/>
                    <a:pt x="766" y="4054"/>
                  </a:cubicBezTo>
                  <a:lnTo>
                    <a:pt x="536" y="3905"/>
                  </a:lnTo>
                  <a:close/>
                  <a:moveTo>
                    <a:pt x="7574" y="6770"/>
                  </a:moveTo>
                  <a:lnTo>
                    <a:pt x="7608" y="6776"/>
                  </a:lnTo>
                  <a:lnTo>
                    <a:pt x="7608" y="6776"/>
                  </a:lnTo>
                  <a:cubicBezTo>
                    <a:pt x="7610" y="6774"/>
                    <a:pt x="7611" y="6772"/>
                    <a:pt x="7612" y="6770"/>
                  </a:cubicBezTo>
                  <a:close/>
                  <a:moveTo>
                    <a:pt x="7608" y="6776"/>
                  </a:moveTo>
                  <a:cubicBezTo>
                    <a:pt x="7606" y="6780"/>
                    <a:pt x="7603" y="6784"/>
                    <a:pt x="7601" y="6788"/>
                  </a:cubicBezTo>
                  <a:lnTo>
                    <a:pt x="7601" y="6788"/>
                  </a:lnTo>
                  <a:lnTo>
                    <a:pt x="7918" y="6827"/>
                  </a:lnTo>
                  <a:lnTo>
                    <a:pt x="7918" y="6827"/>
                  </a:lnTo>
                  <a:lnTo>
                    <a:pt x="7608" y="6776"/>
                  </a:lnTo>
                  <a:close/>
                  <a:moveTo>
                    <a:pt x="3481" y="0"/>
                  </a:moveTo>
                  <a:lnTo>
                    <a:pt x="2105" y="612"/>
                  </a:lnTo>
                  <a:lnTo>
                    <a:pt x="2105" y="650"/>
                  </a:lnTo>
                  <a:lnTo>
                    <a:pt x="2112" y="648"/>
                  </a:lnTo>
                  <a:lnTo>
                    <a:pt x="2112" y="648"/>
                  </a:lnTo>
                  <a:cubicBezTo>
                    <a:pt x="2145" y="821"/>
                    <a:pt x="2172" y="977"/>
                    <a:pt x="2198" y="1118"/>
                  </a:cubicBezTo>
                  <a:lnTo>
                    <a:pt x="2198" y="1118"/>
                  </a:lnTo>
                  <a:cubicBezTo>
                    <a:pt x="2175" y="970"/>
                    <a:pt x="2148" y="813"/>
                    <a:pt x="2112" y="647"/>
                  </a:cubicBezTo>
                  <a:lnTo>
                    <a:pt x="2112" y="647"/>
                  </a:lnTo>
                  <a:lnTo>
                    <a:pt x="2112" y="648"/>
                  </a:lnTo>
                  <a:lnTo>
                    <a:pt x="2112" y="648"/>
                  </a:lnTo>
                  <a:cubicBezTo>
                    <a:pt x="2109" y="636"/>
                    <a:pt x="2107" y="624"/>
                    <a:pt x="2105" y="612"/>
                  </a:cubicBezTo>
                  <a:lnTo>
                    <a:pt x="2105" y="612"/>
                  </a:lnTo>
                  <a:cubicBezTo>
                    <a:pt x="2107" y="624"/>
                    <a:pt x="2110" y="636"/>
                    <a:pt x="2112" y="647"/>
                  </a:cubicBezTo>
                  <a:lnTo>
                    <a:pt x="2112" y="647"/>
                  </a:lnTo>
                  <a:lnTo>
                    <a:pt x="3490" y="89"/>
                  </a:lnTo>
                  <a:lnTo>
                    <a:pt x="3490" y="89"/>
                  </a:lnTo>
                  <a:lnTo>
                    <a:pt x="4017" y="803"/>
                  </a:lnTo>
                  <a:cubicBezTo>
                    <a:pt x="4189" y="784"/>
                    <a:pt x="4361" y="775"/>
                    <a:pt x="4528" y="775"/>
                  </a:cubicBezTo>
                  <a:cubicBezTo>
                    <a:pt x="4696" y="775"/>
                    <a:pt x="4858" y="784"/>
                    <a:pt x="5011" y="803"/>
                  </a:cubicBezTo>
                  <a:lnTo>
                    <a:pt x="5049" y="803"/>
                  </a:lnTo>
                  <a:lnTo>
                    <a:pt x="5568" y="62"/>
                  </a:lnTo>
                  <a:lnTo>
                    <a:pt x="5568" y="62"/>
                  </a:lnTo>
                  <a:lnTo>
                    <a:pt x="6921" y="596"/>
                  </a:lnTo>
                  <a:lnTo>
                    <a:pt x="6921" y="596"/>
                  </a:lnTo>
                  <a:cubicBezTo>
                    <a:pt x="6883" y="893"/>
                    <a:pt x="6846" y="1156"/>
                    <a:pt x="6809" y="1492"/>
                  </a:cubicBezTo>
                  <a:cubicBezTo>
                    <a:pt x="7038" y="1683"/>
                    <a:pt x="7306" y="1913"/>
                    <a:pt x="7497" y="2180"/>
                  </a:cubicBezTo>
                  <a:lnTo>
                    <a:pt x="7535" y="2180"/>
                  </a:lnTo>
                  <a:lnTo>
                    <a:pt x="8379" y="2034"/>
                  </a:lnTo>
                  <a:lnTo>
                    <a:pt x="8379" y="2034"/>
                  </a:lnTo>
                  <a:lnTo>
                    <a:pt x="8863" y="3450"/>
                  </a:lnTo>
                  <a:lnTo>
                    <a:pt x="8109" y="3978"/>
                  </a:lnTo>
                  <a:lnTo>
                    <a:pt x="8109" y="4016"/>
                  </a:lnTo>
                  <a:cubicBezTo>
                    <a:pt x="8147" y="4322"/>
                    <a:pt x="8147" y="4666"/>
                    <a:pt x="8109" y="5011"/>
                  </a:cubicBezTo>
                  <a:cubicBezTo>
                    <a:pt x="8373" y="5199"/>
                    <a:pt x="8599" y="5350"/>
                    <a:pt x="8862" y="5537"/>
                  </a:cubicBezTo>
                  <a:lnTo>
                    <a:pt x="8862" y="5537"/>
                  </a:lnTo>
                  <a:lnTo>
                    <a:pt x="8319" y="6877"/>
                  </a:lnTo>
                  <a:lnTo>
                    <a:pt x="8319" y="6877"/>
                  </a:lnTo>
                  <a:lnTo>
                    <a:pt x="7918" y="6827"/>
                  </a:lnTo>
                  <a:lnTo>
                    <a:pt x="7918" y="6827"/>
                  </a:lnTo>
                  <a:lnTo>
                    <a:pt x="8312" y="6893"/>
                  </a:lnTo>
                  <a:lnTo>
                    <a:pt x="8312" y="6893"/>
                  </a:lnTo>
                  <a:lnTo>
                    <a:pt x="8300" y="6923"/>
                  </a:lnTo>
                  <a:lnTo>
                    <a:pt x="8348" y="6899"/>
                  </a:lnTo>
                  <a:lnTo>
                    <a:pt x="8348" y="6899"/>
                  </a:lnTo>
                  <a:lnTo>
                    <a:pt x="8492" y="6923"/>
                  </a:lnTo>
                  <a:lnTo>
                    <a:pt x="8530" y="6923"/>
                  </a:lnTo>
                  <a:lnTo>
                    <a:pt x="8530" y="6885"/>
                  </a:lnTo>
                  <a:cubicBezTo>
                    <a:pt x="8721" y="6426"/>
                    <a:pt x="8912" y="5928"/>
                    <a:pt x="9065" y="5469"/>
                  </a:cubicBezTo>
                  <a:lnTo>
                    <a:pt x="9065" y="5431"/>
                  </a:lnTo>
                  <a:cubicBezTo>
                    <a:pt x="8799" y="5241"/>
                    <a:pt x="8533" y="5089"/>
                    <a:pt x="8305" y="4899"/>
                  </a:cubicBezTo>
                  <a:lnTo>
                    <a:pt x="8305" y="4899"/>
                  </a:lnTo>
                  <a:cubicBezTo>
                    <a:pt x="8337" y="4613"/>
                    <a:pt x="8337" y="4294"/>
                    <a:pt x="8304" y="3975"/>
                  </a:cubicBezTo>
                  <a:lnTo>
                    <a:pt x="8304" y="3975"/>
                  </a:lnTo>
                  <a:lnTo>
                    <a:pt x="9027" y="3442"/>
                  </a:lnTo>
                  <a:lnTo>
                    <a:pt x="9065" y="3442"/>
                  </a:lnTo>
                  <a:lnTo>
                    <a:pt x="9065" y="3404"/>
                  </a:lnTo>
                  <a:lnTo>
                    <a:pt x="8453" y="2027"/>
                  </a:lnTo>
                  <a:lnTo>
                    <a:pt x="8453" y="1989"/>
                  </a:lnTo>
                  <a:lnTo>
                    <a:pt x="8415" y="1989"/>
                  </a:lnTo>
                  <a:lnTo>
                    <a:pt x="7569" y="2136"/>
                  </a:lnTo>
                  <a:lnTo>
                    <a:pt x="7569" y="2136"/>
                  </a:lnTo>
                  <a:cubicBezTo>
                    <a:pt x="7343" y="1873"/>
                    <a:pt x="7116" y="1647"/>
                    <a:pt x="6853" y="1458"/>
                  </a:cubicBezTo>
                  <a:lnTo>
                    <a:pt x="6853" y="1458"/>
                  </a:lnTo>
                  <a:lnTo>
                    <a:pt x="7000" y="574"/>
                  </a:lnTo>
                  <a:lnTo>
                    <a:pt x="7000" y="536"/>
                  </a:lnTo>
                  <a:lnTo>
                    <a:pt x="6962" y="536"/>
                  </a:lnTo>
                  <a:lnTo>
                    <a:pt x="5508" y="0"/>
                  </a:lnTo>
                  <a:lnTo>
                    <a:pt x="4976" y="723"/>
                  </a:lnTo>
                  <a:lnTo>
                    <a:pt x="4976" y="723"/>
                  </a:lnTo>
                  <a:cubicBezTo>
                    <a:pt x="4815" y="707"/>
                    <a:pt x="4656" y="698"/>
                    <a:pt x="4500" y="698"/>
                  </a:cubicBezTo>
                  <a:cubicBezTo>
                    <a:pt x="4332" y="698"/>
                    <a:pt x="4170" y="708"/>
                    <a:pt x="4017" y="727"/>
                  </a:cubicBezTo>
                  <a:lnTo>
                    <a:pt x="3481" y="0"/>
                  </a:lnTo>
                  <a:close/>
                  <a:moveTo>
                    <a:pt x="765" y="4065"/>
                  </a:moveTo>
                  <a:cubicBezTo>
                    <a:pt x="729" y="4394"/>
                    <a:pt x="728" y="4723"/>
                    <a:pt x="762" y="5052"/>
                  </a:cubicBezTo>
                  <a:lnTo>
                    <a:pt x="762" y="5052"/>
                  </a:lnTo>
                  <a:lnTo>
                    <a:pt x="39" y="5584"/>
                  </a:lnTo>
                  <a:lnTo>
                    <a:pt x="39" y="5622"/>
                  </a:lnTo>
                  <a:lnTo>
                    <a:pt x="613" y="6999"/>
                  </a:lnTo>
                  <a:lnTo>
                    <a:pt x="613" y="7038"/>
                  </a:lnTo>
                  <a:lnTo>
                    <a:pt x="651" y="7038"/>
                  </a:lnTo>
                  <a:lnTo>
                    <a:pt x="1535" y="6890"/>
                  </a:lnTo>
                  <a:lnTo>
                    <a:pt x="1535" y="6890"/>
                  </a:lnTo>
                  <a:cubicBezTo>
                    <a:pt x="1724" y="7116"/>
                    <a:pt x="1949" y="7378"/>
                    <a:pt x="2248" y="7567"/>
                  </a:cubicBezTo>
                  <a:lnTo>
                    <a:pt x="2248" y="7567"/>
                  </a:lnTo>
                  <a:cubicBezTo>
                    <a:pt x="2181" y="7818"/>
                    <a:pt x="2144" y="8100"/>
                    <a:pt x="2109" y="8416"/>
                  </a:cubicBezTo>
                  <a:lnTo>
                    <a:pt x="2109" y="8416"/>
                  </a:lnTo>
                  <a:lnTo>
                    <a:pt x="2105" y="8414"/>
                  </a:lnTo>
                  <a:lnTo>
                    <a:pt x="2108" y="8418"/>
                  </a:lnTo>
                  <a:lnTo>
                    <a:pt x="2108" y="8418"/>
                  </a:lnTo>
                  <a:cubicBezTo>
                    <a:pt x="2107" y="8430"/>
                    <a:pt x="2106" y="8441"/>
                    <a:pt x="2105" y="8453"/>
                  </a:cubicBezTo>
                  <a:lnTo>
                    <a:pt x="2105" y="8491"/>
                  </a:lnTo>
                  <a:lnTo>
                    <a:pt x="3558" y="9026"/>
                  </a:lnTo>
                  <a:lnTo>
                    <a:pt x="3596" y="9026"/>
                  </a:lnTo>
                  <a:lnTo>
                    <a:pt x="4126" y="8269"/>
                  </a:lnTo>
                  <a:lnTo>
                    <a:pt x="4126" y="8269"/>
                  </a:lnTo>
                  <a:cubicBezTo>
                    <a:pt x="4275" y="8283"/>
                    <a:pt x="4423" y="8290"/>
                    <a:pt x="4571" y="8290"/>
                  </a:cubicBezTo>
                  <a:cubicBezTo>
                    <a:pt x="4732" y="8290"/>
                    <a:pt x="4892" y="8282"/>
                    <a:pt x="5052" y="8265"/>
                  </a:cubicBezTo>
                  <a:lnTo>
                    <a:pt x="5052" y="8265"/>
                  </a:lnTo>
                  <a:lnTo>
                    <a:pt x="5575" y="8937"/>
                  </a:lnTo>
                  <a:lnTo>
                    <a:pt x="5575" y="8937"/>
                  </a:lnTo>
                  <a:lnTo>
                    <a:pt x="5547" y="8950"/>
                  </a:lnTo>
                  <a:lnTo>
                    <a:pt x="5585" y="8950"/>
                  </a:lnTo>
                  <a:lnTo>
                    <a:pt x="5623" y="8988"/>
                  </a:lnTo>
                  <a:lnTo>
                    <a:pt x="5661" y="8988"/>
                  </a:lnTo>
                  <a:lnTo>
                    <a:pt x="7038" y="8414"/>
                  </a:lnTo>
                  <a:lnTo>
                    <a:pt x="7076" y="8414"/>
                  </a:lnTo>
                  <a:lnTo>
                    <a:pt x="7076" y="8376"/>
                  </a:lnTo>
                  <a:cubicBezTo>
                    <a:pt x="7040" y="8082"/>
                    <a:pt x="6968" y="7788"/>
                    <a:pt x="6928" y="7493"/>
                  </a:cubicBezTo>
                  <a:lnTo>
                    <a:pt x="6928" y="7493"/>
                  </a:lnTo>
                  <a:cubicBezTo>
                    <a:pt x="7189" y="7306"/>
                    <a:pt x="7413" y="7083"/>
                    <a:pt x="7601" y="6788"/>
                  </a:cubicBezTo>
                  <a:lnTo>
                    <a:pt x="7601" y="6788"/>
                  </a:lnTo>
                  <a:lnTo>
                    <a:pt x="7459" y="6770"/>
                  </a:lnTo>
                  <a:lnTo>
                    <a:pt x="7421" y="6770"/>
                  </a:lnTo>
                  <a:cubicBezTo>
                    <a:pt x="7229" y="6999"/>
                    <a:pt x="7000" y="7267"/>
                    <a:pt x="6732" y="7458"/>
                  </a:cubicBezTo>
                  <a:lnTo>
                    <a:pt x="6732" y="7497"/>
                  </a:lnTo>
                  <a:lnTo>
                    <a:pt x="6876" y="8359"/>
                  </a:lnTo>
                  <a:lnTo>
                    <a:pt x="6876" y="8359"/>
                  </a:lnTo>
                  <a:lnTo>
                    <a:pt x="5576" y="8937"/>
                  </a:lnTo>
                  <a:lnTo>
                    <a:pt x="5576" y="8937"/>
                  </a:lnTo>
                  <a:cubicBezTo>
                    <a:pt x="5398" y="8690"/>
                    <a:pt x="5222" y="8475"/>
                    <a:pt x="5076" y="8263"/>
                  </a:cubicBezTo>
                  <a:lnTo>
                    <a:pt x="5076" y="8263"/>
                  </a:lnTo>
                  <a:cubicBezTo>
                    <a:pt x="5080" y="8262"/>
                    <a:pt x="5084" y="8262"/>
                    <a:pt x="5088" y="8261"/>
                  </a:cubicBezTo>
                  <a:lnTo>
                    <a:pt x="5075" y="8261"/>
                  </a:lnTo>
                  <a:cubicBezTo>
                    <a:pt x="5067" y="8249"/>
                    <a:pt x="5058" y="8236"/>
                    <a:pt x="5049" y="8223"/>
                  </a:cubicBezTo>
                  <a:lnTo>
                    <a:pt x="5049" y="8185"/>
                  </a:lnTo>
                  <a:lnTo>
                    <a:pt x="5011" y="8185"/>
                  </a:lnTo>
                  <a:cubicBezTo>
                    <a:pt x="4858" y="8204"/>
                    <a:pt x="4696" y="8214"/>
                    <a:pt x="4528" y="8214"/>
                  </a:cubicBezTo>
                  <a:cubicBezTo>
                    <a:pt x="4361" y="8214"/>
                    <a:pt x="4189" y="8204"/>
                    <a:pt x="4017" y="8185"/>
                  </a:cubicBezTo>
                  <a:lnTo>
                    <a:pt x="4017" y="8223"/>
                  </a:lnTo>
                  <a:cubicBezTo>
                    <a:pt x="3832" y="8482"/>
                    <a:pt x="3647" y="8705"/>
                    <a:pt x="3497" y="8927"/>
                  </a:cubicBezTo>
                  <a:lnTo>
                    <a:pt x="3497" y="8927"/>
                  </a:lnTo>
                  <a:lnTo>
                    <a:pt x="2146" y="8430"/>
                  </a:lnTo>
                  <a:lnTo>
                    <a:pt x="2146" y="8430"/>
                  </a:lnTo>
                  <a:cubicBezTo>
                    <a:pt x="2183" y="8129"/>
                    <a:pt x="2221" y="7796"/>
                    <a:pt x="2296" y="7535"/>
                  </a:cubicBezTo>
                  <a:lnTo>
                    <a:pt x="2296" y="7497"/>
                  </a:lnTo>
                  <a:cubicBezTo>
                    <a:pt x="2028" y="7305"/>
                    <a:pt x="1760" y="7076"/>
                    <a:pt x="1569" y="6846"/>
                  </a:cubicBezTo>
                  <a:lnTo>
                    <a:pt x="687" y="6993"/>
                  </a:lnTo>
                  <a:lnTo>
                    <a:pt x="687" y="6993"/>
                  </a:lnTo>
                  <a:cubicBezTo>
                    <a:pt x="504" y="6519"/>
                    <a:pt x="287" y="6080"/>
                    <a:pt x="102" y="5642"/>
                  </a:cubicBezTo>
                  <a:lnTo>
                    <a:pt x="102" y="5642"/>
                  </a:lnTo>
                  <a:lnTo>
                    <a:pt x="804" y="5087"/>
                  </a:lnTo>
                  <a:cubicBezTo>
                    <a:pt x="766" y="4743"/>
                    <a:pt x="766" y="4399"/>
                    <a:pt x="804" y="4093"/>
                  </a:cubicBezTo>
                  <a:lnTo>
                    <a:pt x="765" y="4065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8450288" y="2015225"/>
              <a:ext cx="375775" cy="376750"/>
            </a:xfrm>
            <a:custGeom>
              <a:avLst/>
              <a:gdLst/>
              <a:ahLst/>
              <a:cxnLst/>
              <a:rect l="l" t="t" r="r" b="b"/>
              <a:pathLst>
                <a:path w="15031" h="15070" extrusionOk="0">
                  <a:moveTo>
                    <a:pt x="7535" y="4655"/>
                  </a:moveTo>
                  <a:cubicBezTo>
                    <a:pt x="7879" y="4655"/>
                    <a:pt x="8228" y="4720"/>
                    <a:pt x="8567" y="4858"/>
                  </a:cubicBezTo>
                  <a:cubicBezTo>
                    <a:pt x="10824" y="5775"/>
                    <a:pt x="10862" y="8950"/>
                    <a:pt x="8605" y="9906"/>
                  </a:cubicBezTo>
                  <a:cubicBezTo>
                    <a:pt x="8242" y="10063"/>
                    <a:pt x="7876" y="10134"/>
                    <a:pt x="7523" y="10134"/>
                  </a:cubicBezTo>
                  <a:cubicBezTo>
                    <a:pt x="5721" y="10134"/>
                    <a:pt x="4243" y="8274"/>
                    <a:pt x="5010" y="6387"/>
                  </a:cubicBezTo>
                  <a:cubicBezTo>
                    <a:pt x="5418" y="5311"/>
                    <a:pt x="6444" y="4655"/>
                    <a:pt x="7535" y="4655"/>
                  </a:cubicBezTo>
                  <a:close/>
                  <a:moveTo>
                    <a:pt x="9103" y="0"/>
                  </a:moveTo>
                  <a:lnTo>
                    <a:pt x="8261" y="1301"/>
                  </a:lnTo>
                  <a:cubicBezTo>
                    <a:pt x="7974" y="1262"/>
                    <a:pt x="7687" y="1243"/>
                    <a:pt x="7405" y="1243"/>
                  </a:cubicBezTo>
                  <a:cubicBezTo>
                    <a:pt x="7123" y="1243"/>
                    <a:pt x="6846" y="1262"/>
                    <a:pt x="6578" y="1301"/>
                  </a:cubicBezTo>
                  <a:lnTo>
                    <a:pt x="5660" y="77"/>
                  </a:lnTo>
                  <a:lnTo>
                    <a:pt x="3327" y="1071"/>
                  </a:lnTo>
                  <a:lnTo>
                    <a:pt x="3595" y="2601"/>
                  </a:lnTo>
                  <a:cubicBezTo>
                    <a:pt x="3176" y="2944"/>
                    <a:pt x="2795" y="3325"/>
                    <a:pt x="2452" y="3781"/>
                  </a:cubicBezTo>
                  <a:lnTo>
                    <a:pt x="2452" y="3781"/>
                  </a:lnTo>
                  <a:lnTo>
                    <a:pt x="956" y="3557"/>
                  </a:lnTo>
                  <a:lnTo>
                    <a:pt x="0" y="5928"/>
                  </a:lnTo>
                  <a:lnTo>
                    <a:pt x="1224" y="6808"/>
                  </a:lnTo>
                  <a:cubicBezTo>
                    <a:pt x="1147" y="7344"/>
                    <a:pt x="1147" y="7917"/>
                    <a:pt x="1262" y="8453"/>
                  </a:cubicBezTo>
                  <a:lnTo>
                    <a:pt x="0" y="9371"/>
                  </a:lnTo>
                  <a:lnTo>
                    <a:pt x="1033" y="11704"/>
                  </a:lnTo>
                  <a:lnTo>
                    <a:pt x="2524" y="11436"/>
                  </a:lnTo>
                  <a:cubicBezTo>
                    <a:pt x="2868" y="11857"/>
                    <a:pt x="3289" y="12239"/>
                    <a:pt x="3710" y="12583"/>
                  </a:cubicBezTo>
                  <a:lnTo>
                    <a:pt x="3480" y="14113"/>
                  </a:lnTo>
                  <a:lnTo>
                    <a:pt x="5890" y="15069"/>
                  </a:lnTo>
                  <a:lnTo>
                    <a:pt x="6731" y="13807"/>
                  </a:lnTo>
                  <a:cubicBezTo>
                    <a:pt x="6969" y="13823"/>
                    <a:pt x="7200" y="13832"/>
                    <a:pt x="7430" y="13832"/>
                  </a:cubicBezTo>
                  <a:cubicBezTo>
                    <a:pt x="7755" y="13832"/>
                    <a:pt x="8078" y="13814"/>
                    <a:pt x="8414" y="13769"/>
                  </a:cubicBezTo>
                  <a:lnTo>
                    <a:pt x="9332" y="15031"/>
                  </a:lnTo>
                  <a:lnTo>
                    <a:pt x="11665" y="13998"/>
                  </a:lnTo>
                  <a:lnTo>
                    <a:pt x="11359" y="12507"/>
                  </a:lnTo>
                  <a:cubicBezTo>
                    <a:pt x="11818" y="12163"/>
                    <a:pt x="12201" y="11742"/>
                    <a:pt x="12545" y="11321"/>
                  </a:cubicBezTo>
                  <a:lnTo>
                    <a:pt x="14075" y="11551"/>
                  </a:lnTo>
                  <a:lnTo>
                    <a:pt x="15031" y="9141"/>
                  </a:lnTo>
                  <a:lnTo>
                    <a:pt x="13730" y="8300"/>
                  </a:lnTo>
                  <a:cubicBezTo>
                    <a:pt x="13807" y="7726"/>
                    <a:pt x="13807" y="7152"/>
                    <a:pt x="13730" y="6617"/>
                  </a:cubicBezTo>
                  <a:lnTo>
                    <a:pt x="14954" y="5699"/>
                  </a:lnTo>
                  <a:lnTo>
                    <a:pt x="13960" y="3366"/>
                  </a:lnTo>
                  <a:lnTo>
                    <a:pt x="12430" y="3634"/>
                  </a:lnTo>
                  <a:cubicBezTo>
                    <a:pt x="12086" y="3213"/>
                    <a:pt x="11703" y="2830"/>
                    <a:pt x="11244" y="2486"/>
                  </a:cubicBezTo>
                  <a:lnTo>
                    <a:pt x="11474" y="956"/>
                  </a:lnTo>
                  <a:lnTo>
                    <a:pt x="9103" y="0"/>
                  </a:lnTo>
                  <a:close/>
                </a:path>
              </a:pathLst>
            </a:custGeom>
            <a:solidFill>
              <a:srgbClr val="A4C1FF">
                <a:alpha val="86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>
              <a:off x="8450288" y="2012350"/>
              <a:ext cx="378650" cy="380575"/>
            </a:xfrm>
            <a:custGeom>
              <a:avLst/>
              <a:gdLst/>
              <a:ahLst/>
              <a:cxnLst/>
              <a:rect l="l" t="t" r="r" b="b"/>
              <a:pathLst>
                <a:path w="15146" h="15223" extrusionOk="0">
                  <a:moveTo>
                    <a:pt x="2677" y="3519"/>
                  </a:moveTo>
                  <a:lnTo>
                    <a:pt x="2626" y="3590"/>
                  </a:lnTo>
                  <a:lnTo>
                    <a:pt x="2626" y="3590"/>
                  </a:lnTo>
                  <a:cubicBezTo>
                    <a:pt x="2643" y="3568"/>
                    <a:pt x="2660" y="3545"/>
                    <a:pt x="2677" y="3519"/>
                  </a:cubicBezTo>
                  <a:close/>
                  <a:moveTo>
                    <a:pt x="2626" y="3590"/>
                  </a:moveTo>
                  <a:lnTo>
                    <a:pt x="2626" y="3590"/>
                  </a:lnTo>
                  <a:cubicBezTo>
                    <a:pt x="2569" y="3666"/>
                    <a:pt x="2516" y="3719"/>
                    <a:pt x="2486" y="3749"/>
                  </a:cubicBezTo>
                  <a:cubicBezTo>
                    <a:pt x="2451" y="3783"/>
                    <a:pt x="2448" y="3818"/>
                    <a:pt x="2419" y="3853"/>
                  </a:cubicBezTo>
                  <a:lnTo>
                    <a:pt x="2419" y="3853"/>
                  </a:lnTo>
                  <a:cubicBezTo>
                    <a:pt x="2414" y="3846"/>
                    <a:pt x="2410" y="3838"/>
                    <a:pt x="2410" y="3825"/>
                  </a:cubicBezTo>
                  <a:lnTo>
                    <a:pt x="2104" y="3787"/>
                  </a:lnTo>
                  <a:lnTo>
                    <a:pt x="956" y="3596"/>
                  </a:lnTo>
                  <a:cubicBezTo>
                    <a:pt x="947" y="3621"/>
                    <a:pt x="937" y="3646"/>
                    <a:pt x="927" y="3672"/>
                  </a:cubicBezTo>
                  <a:lnTo>
                    <a:pt x="918" y="3672"/>
                  </a:lnTo>
                  <a:lnTo>
                    <a:pt x="927" y="3674"/>
                  </a:lnTo>
                  <a:lnTo>
                    <a:pt x="927" y="3674"/>
                  </a:lnTo>
                  <a:cubicBezTo>
                    <a:pt x="701" y="4275"/>
                    <a:pt x="403" y="5051"/>
                    <a:pt x="0" y="5967"/>
                  </a:cubicBezTo>
                  <a:lnTo>
                    <a:pt x="0" y="6005"/>
                  </a:lnTo>
                  <a:lnTo>
                    <a:pt x="38" y="6005"/>
                  </a:lnTo>
                  <a:lnTo>
                    <a:pt x="61" y="6021"/>
                  </a:lnTo>
                  <a:lnTo>
                    <a:pt x="61" y="6021"/>
                  </a:lnTo>
                  <a:cubicBezTo>
                    <a:pt x="432" y="5058"/>
                    <a:pt x="729" y="4277"/>
                    <a:pt x="954" y="3678"/>
                  </a:cubicBezTo>
                  <a:lnTo>
                    <a:pt x="954" y="3678"/>
                  </a:lnTo>
                  <a:lnTo>
                    <a:pt x="2065" y="3863"/>
                  </a:lnTo>
                  <a:lnTo>
                    <a:pt x="2371" y="3902"/>
                  </a:lnTo>
                  <a:lnTo>
                    <a:pt x="2448" y="3902"/>
                  </a:lnTo>
                  <a:cubicBezTo>
                    <a:pt x="2448" y="3876"/>
                    <a:pt x="2431" y="3868"/>
                    <a:pt x="2419" y="3853"/>
                  </a:cubicBezTo>
                  <a:lnTo>
                    <a:pt x="2419" y="3853"/>
                  </a:lnTo>
                  <a:cubicBezTo>
                    <a:pt x="2454" y="3819"/>
                    <a:pt x="2486" y="3787"/>
                    <a:pt x="2486" y="3787"/>
                  </a:cubicBezTo>
                  <a:lnTo>
                    <a:pt x="2626" y="3590"/>
                  </a:lnTo>
                  <a:close/>
                  <a:moveTo>
                    <a:pt x="9064" y="1"/>
                  </a:moveTo>
                  <a:lnTo>
                    <a:pt x="9026" y="39"/>
                  </a:lnTo>
                  <a:cubicBezTo>
                    <a:pt x="8721" y="496"/>
                    <a:pt x="8455" y="915"/>
                    <a:pt x="8150" y="1296"/>
                  </a:cubicBezTo>
                  <a:lnTo>
                    <a:pt x="8150" y="1296"/>
                  </a:lnTo>
                  <a:cubicBezTo>
                    <a:pt x="7938" y="1283"/>
                    <a:pt x="7731" y="1276"/>
                    <a:pt x="7524" y="1276"/>
                  </a:cubicBezTo>
                  <a:cubicBezTo>
                    <a:pt x="7210" y="1276"/>
                    <a:pt x="6899" y="1293"/>
                    <a:pt x="6575" y="1335"/>
                  </a:cubicBezTo>
                  <a:lnTo>
                    <a:pt x="6575" y="1335"/>
                  </a:lnTo>
                  <a:lnTo>
                    <a:pt x="5660" y="115"/>
                  </a:lnTo>
                  <a:lnTo>
                    <a:pt x="5660" y="77"/>
                  </a:lnTo>
                  <a:lnTo>
                    <a:pt x="3289" y="1110"/>
                  </a:lnTo>
                  <a:cubicBezTo>
                    <a:pt x="3404" y="1722"/>
                    <a:pt x="3480" y="2219"/>
                    <a:pt x="3557" y="2639"/>
                  </a:cubicBezTo>
                  <a:cubicBezTo>
                    <a:pt x="3251" y="2907"/>
                    <a:pt x="2945" y="3175"/>
                    <a:pt x="2677" y="3519"/>
                  </a:cubicBezTo>
                  <a:cubicBezTo>
                    <a:pt x="2983" y="3213"/>
                    <a:pt x="3251" y="2945"/>
                    <a:pt x="3595" y="2678"/>
                  </a:cubicBezTo>
                  <a:cubicBezTo>
                    <a:pt x="3520" y="2265"/>
                    <a:pt x="3445" y="1779"/>
                    <a:pt x="3334" y="1183"/>
                  </a:cubicBezTo>
                  <a:lnTo>
                    <a:pt x="3334" y="1183"/>
                  </a:lnTo>
                  <a:lnTo>
                    <a:pt x="5631" y="204"/>
                  </a:lnTo>
                  <a:lnTo>
                    <a:pt x="6578" y="1492"/>
                  </a:lnTo>
                  <a:lnTo>
                    <a:pt x="6655" y="1492"/>
                  </a:lnTo>
                  <a:cubicBezTo>
                    <a:pt x="6923" y="1454"/>
                    <a:pt x="7200" y="1435"/>
                    <a:pt x="7477" y="1435"/>
                  </a:cubicBezTo>
                  <a:cubicBezTo>
                    <a:pt x="7754" y="1435"/>
                    <a:pt x="8032" y="1454"/>
                    <a:pt x="8299" y="1492"/>
                  </a:cubicBezTo>
                  <a:lnTo>
                    <a:pt x="8338" y="1492"/>
                  </a:lnTo>
                  <a:lnTo>
                    <a:pt x="8338" y="1454"/>
                  </a:lnTo>
                  <a:lnTo>
                    <a:pt x="9201" y="216"/>
                  </a:lnTo>
                  <a:lnTo>
                    <a:pt x="11465" y="1129"/>
                  </a:lnTo>
                  <a:lnTo>
                    <a:pt x="11465" y="1129"/>
                  </a:lnTo>
                  <a:cubicBezTo>
                    <a:pt x="11391" y="1607"/>
                    <a:pt x="11316" y="2086"/>
                    <a:pt x="11206" y="2601"/>
                  </a:cubicBezTo>
                  <a:lnTo>
                    <a:pt x="11206" y="2639"/>
                  </a:lnTo>
                  <a:lnTo>
                    <a:pt x="11244" y="2678"/>
                  </a:lnTo>
                  <a:cubicBezTo>
                    <a:pt x="11703" y="2984"/>
                    <a:pt x="12086" y="3404"/>
                    <a:pt x="12430" y="3825"/>
                  </a:cubicBezTo>
                  <a:lnTo>
                    <a:pt x="12468" y="3863"/>
                  </a:lnTo>
                  <a:lnTo>
                    <a:pt x="12506" y="3863"/>
                  </a:lnTo>
                  <a:lnTo>
                    <a:pt x="13944" y="3569"/>
                  </a:lnTo>
                  <a:lnTo>
                    <a:pt x="13944" y="3569"/>
                  </a:lnTo>
                  <a:cubicBezTo>
                    <a:pt x="14272" y="4300"/>
                    <a:pt x="14600" y="5064"/>
                    <a:pt x="14929" y="5795"/>
                  </a:cubicBezTo>
                  <a:lnTo>
                    <a:pt x="14929" y="5795"/>
                  </a:lnTo>
                  <a:lnTo>
                    <a:pt x="13730" y="6694"/>
                  </a:lnTo>
                  <a:lnTo>
                    <a:pt x="13692" y="6732"/>
                  </a:lnTo>
                  <a:lnTo>
                    <a:pt x="13692" y="6770"/>
                  </a:lnTo>
                  <a:cubicBezTo>
                    <a:pt x="13769" y="7306"/>
                    <a:pt x="13769" y="7879"/>
                    <a:pt x="13692" y="8415"/>
                  </a:cubicBezTo>
                  <a:lnTo>
                    <a:pt x="13692" y="8453"/>
                  </a:lnTo>
                  <a:lnTo>
                    <a:pt x="13730" y="8491"/>
                  </a:lnTo>
                  <a:lnTo>
                    <a:pt x="14938" y="9296"/>
                  </a:lnTo>
                  <a:lnTo>
                    <a:pt x="14031" y="11582"/>
                  </a:lnTo>
                  <a:lnTo>
                    <a:pt x="14031" y="11582"/>
                  </a:lnTo>
                  <a:lnTo>
                    <a:pt x="12583" y="11360"/>
                  </a:lnTo>
                  <a:lnTo>
                    <a:pt x="12506" y="11360"/>
                  </a:lnTo>
                  <a:lnTo>
                    <a:pt x="12506" y="11398"/>
                  </a:lnTo>
                  <a:cubicBezTo>
                    <a:pt x="12162" y="11819"/>
                    <a:pt x="11780" y="12239"/>
                    <a:pt x="11359" y="12583"/>
                  </a:cubicBezTo>
                  <a:lnTo>
                    <a:pt x="11321" y="12622"/>
                  </a:lnTo>
                  <a:lnTo>
                    <a:pt x="11321" y="12660"/>
                  </a:lnTo>
                  <a:cubicBezTo>
                    <a:pt x="11394" y="13137"/>
                    <a:pt x="11503" y="13650"/>
                    <a:pt x="11579" y="14096"/>
                  </a:cubicBezTo>
                  <a:lnTo>
                    <a:pt x="11579" y="14096"/>
                  </a:lnTo>
                  <a:lnTo>
                    <a:pt x="9352" y="15082"/>
                  </a:lnTo>
                  <a:lnTo>
                    <a:pt x="9352" y="15082"/>
                  </a:lnTo>
                  <a:lnTo>
                    <a:pt x="8491" y="13846"/>
                  </a:lnTo>
                  <a:lnTo>
                    <a:pt x="8452" y="13807"/>
                  </a:lnTo>
                  <a:lnTo>
                    <a:pt x="8414" y="13807"/>
                  </a:lnTo>
                  <a:cubicBezTo>
                    <a:pt x="8101" y="13852"/>
                    <a:pt x="7774" y="13871"/>
                    <a:pt x="7449" y="13871"/>
                  </a:cubicBezTo>
                  <a:cubicBezTo>
                    <a:pt x="7220" y="13871"/>
                    <a:pt x="6991" y="13861"/>
                    <a:pt x="6770" y="13846"/>
                  </a:cubicBezTo>
                  <a:lnTo>
                    <a:pt x="6731" y="13846"/>
                  </a:lnTo>
                  <a:lnTo>
                    <a:pt x="6693" y="13884"/>
                  </a:lnTo>
                  <a:lnTo>
                    <a:pt x="5851" y="15092"/>
                  </a:lnTo>
                  <a:lnTo>
                    <a:pt x="3566" y="14171"/>
                  </a:lnTo>
                  <a:lnTo>
                    <a:pt x="3566" y="14171"/>
                  </a:lnTo>
                  <a:cubicBezTo>
                    <a:pt x="3639" y="13690"/>
                    <a:pt x="3713" y="13178"/>
                    <a:pt x="3786" y="12736"/>
                  </a:cubicBezTo>
                  <a:lnTo>
                    <a:pt x="3786" y="12660"/>
                  </a:lnTo>
                  <a:lnTo>
                    <a:pt x="3748" y="12660"/>
                  </a:lnTo>
                  <a:cubicBezTo>
                    <a:pt x="3327" y="12316"/>
                    <a:pt x="2907" y="11933"/>
                    <a:pt x="2601" y="11513"/>
                  </a:cubicBezTo>
                  <a:lnTo>
                    <a:pt x="2563" y="11474"/>
                  </a:lnTo>
                  <a:lnTo>
                    <a:pt x="2524" y="11474"/>
                  </a:lnTo>
                  <a:lnTo>
                    <a:pt x="1050" y="11732"/>
                  </a:lnTo>
                  <a:lnTo>
                    <a:pt x="1050" y="11732"/>
                  </a:lnTo>
                  <a:lnTo>
                    <a:pt x="101" y="9505"/>
                  </a:lnTo>
                  <a:lnTo>
                    <a:pt x="1300" y="8606"/>
                  </a:lnTo>
                  <a:lnTo>
                    <a:pt x="1339" y="8606"/>
                  </a:lnTo>
                  <a:lnTo>
                    <a:pt x="1339" y="8568"/>
                  </a:lnTo>
                  <a:cubicBezTo>
                    <a:pt x="1262" y="8032"/>
                    <a:pt x="1224" y="7459"/>
                    <a:pt x="1300" y="6923"/>
                  </a:cubicBezTo>
                  <a:lnTo>
                    <a:pt x="1300" y="6885"/>
                  </a:lnTo>
                  <a:lnTo>
                    <a:pt x="1300" y="6847"/>
                  </a:lnTo>
                  <a:cubicBezTo>
                    <a:pt x="1299" y="6858"/>
                    <a:pt x="1297" y="6870"/>
                    <a:pt x="1296" y="6881"/>
                  </a:cubicBezTo>
                  <a:lnTo>
                    <a:pt x="1296" y="6881"/>
                  </a:lnTo>
                  <a:lnTo>
                    <a:pt x="61" y="6021"/>
                  </a:lnTo>
                  <a:lnTo>
                    <a:pt x="61" y="6021"/>
                  </a:lnTo>
                  <a:cubicBezTo>
                    <a:pt x="58" y="6031"/>
                    <a:pt x="54" y="6041"/>
                    <a:pt x="50" y="6051"/>
                  </a:cubicBezTo>
                  <a:lnTo>
                    <a:pt x="50" y="6051"/>
                  </a:lnTo>
                  <a:lnTo>
                    <a:pt x="38" y="6043"/>
                  </a:lnTo>
                  <a:lnTo>
                    <a:pt x="38" y="6082"/>
                  </a:lnTo>
                  <a:cubicBezTo>
                    <a:pt x="42" y="6071"/>
                    <a:pt x="46" y="6061"/>
                    <a:pt x="50" y="6051"/>
                  </a:cubicBezTo>
                  <a:lnTo>
                    <a:pt x="50" y="6051"/>
                  </a:lnTo>
                  <a:lnTo>
                    <a:pt x="1296" y="6882"/>
                  </a:lnTo>
                  <a:lnTo>
                    <a:pt x="1296" y="6882"/>
                  </a:lnTo>
                  <a:cubicBezTo>
                    <a:pt x="1296" y="6882"/>
                    <a:pt x="1296" y="6881"/>
                    <a:pt x="1296" y="6881"/>
                  </a:cubicBezTo>
                  <a:lnTo>
                    <a:pt x="1296" y="6881"/>
                  </a:lnTo>
                  <a:lnTo>
                    <a:pt x="1300" y="6885"/>
                  </a:lnTo>
                  <a:lnTo>
                    <a:pt x="1296" y="6882"/>
                  </a:lnTo>
                  <a:lnTo>
                    <a:pt x="1296" y="6882"/>
                  </a:lnTo>
                  <a:cubicBezTo>
                    <a:pt x="1226" y="7395"/>
                    <a:pt x="1226" y="7943"/>
                    <a:pt x="1296" y="8457"/>
                  </a:cubicBezTo>
                  <a:lnTo>
                    <a:pt x="1296" y="8457"/>
                  </a:lnTo>
                  <a:lnTo>
                    <a:pt x="77" y="9371"/>
                  </a:lnTo>
                  <a:lnTo>
                    <a:pt x="38" y="9409"/>
                  </a:lnTo>
                  <a:lnTo>
                    <a:pt x="38" y="9447"/>
                  </a:lnTo>
                  <a:cubicBezTo>
                    <a:pt x="339" y="10162"/>
                    <a:pt x="677" y="10913"/>
                    <a:pt x="1015" y="11738"/>
                  </a:cubicBezTo>
                  <a:lnTo>
                    <a:pt x="1015" y="11738"/>
                  </a:lnTo>
                  <a:lnTo>
                    <a:pt x="994" y="11742"/>
                  </a:lnTo>
                  <a:lnTo>
                    <a:pt x="1023" y="11756"/>
                  </a:lnTo>
                  <a:lnTo>
                    <a:pt x="1023" y="11756"/>
                  </a:lnTo>
                  <a:cubicBezTo>
                    <a:pt x="1026" y="11764"/>
                    <a:pt x="1029" y="11772"/>
                    <a:pt x="1033" y="11780"/>
                  </a:cubicBezTo>
                  <a:lnTo>
                    <a:pt x="1033" y="11819"/>
                  </a:lnTo>
                  <a:lnTo>
                    <a:pt x="1071" y="11819"/>
                  </a:lnTo>
                  <a:lnTo>
                    <a:pt x="2534" y="11563"/>
                  </a:lnTo>
                  <a:lnTo>
                    <a:pt x="2534" y="11563"/>
                  </a:lnTo>
                  <a:cubicBezTo>
                    <a:pt x="2865" y="11965"/>
                    <a:pt x="3266" y="12368"/>
                    <a:pt x="3703" y="12702"/>
                  </a:cubicBezTo>
                  <a:lnTo>
                    <a:pt x="3703" y="12702"/>
                  </a:lnTo>
                  <a:cubicBezTo>
                    <a:pt x="3629" y="13152"/>
                    <a:pt x="3555" y="13671"/>
                    <a:pt x="3480" y="14190"/>
                  </a:cubicBezTo>
                  <a:lnTo>
                    <a:pt x="3480" y="14228"/>
                  </a:lnTo>
                  <a:lnTo>
                    <a:pt x="3519" y="14228"/>
                  </a:lnTo>
                  <a:lnTo>
                    <a:pt x="5890" y="15184"/>
                  </a:lnTo>
                  <a:lnTo>
                    <a:pt x="5928" y="15222"/>
                  </a:lnTo>
                  <a:lnTo>
                    <a:pt x="5966" y="15146"/>
                  </a:lnTo>
                  <a:lnTo>
                    <a:pt x="6815" y="13928"/>
                  </a:lnTo>
                  <a:lnTo>
                    <a:pt x="6815" y="13928"/>
                  </a:lnTo>
                  <a:cubicBezTo>
                    <a:pt x="7057" y="13959"/>
                    <a:pt x="7292" y="13975"/>
                    <a:pt x="7527" y="13975"/>
                  </a:cubicBezTo>
                  <a:cubicBezTo>
                    <a:pt x="7811" y="13975"/>
                    <a:pt x="8094" y="13951"/>
                    <a:pt x="8386" y="13897"/>
                  </a:cubicBezTo>
                  <a:lnTo>
                    <a:pt x="8386" y="13897"/>
                  </a:lnTo>
                  <a:lnTo>
                    <a:pt x="9294" y="15108"/>
                  </a:lnTo>
                  <a:lnTo>
                    <a:pt x="9332" y="15184"/>
                  </a:lnTo>
                  <a:lnTo>
                    <a:pt x="9370" y="15146"/>
                  </a:lnTo>
                  <a:lnTo>
                    <a:pt x="11742" y="14152"/>
                  </a:lnTo>
                  <a:lnTo>
                    <a:pt x="11780" y="14113"/>
                  </a:lnTo>
                  <a:lnTo>
                    <a:pt x="11780" y="14037"/>
                  </a:lnTo>
                  <a:cubicBezTo>
                    <a:pt x="11705" y="13590"/>
                    <a:pt x="11595" y="13071"/>
                    <a:pt x="11518" y="12585"/>
                  </a:cubicBezTo>
                  <a:lnTo>
                    <a:pt x="11518" y="12585"/>
                  </a:lnTo>
                  <a:cubicBezTo>
                    <a:pt x="11910" y="12259"/>
                    <a:pt x="12300" y="11868"/>
                    <a:pt x="12626" y="11443"/>
                  </a:cubicBezTo>
                  <a:lnTo>
                    <a:pt x="12626" y="11443"/>
                  </a:lnTo>
                  <a:lnTo>
                    <a:pt x="14002" y="11654"/>
                  </a:lnTo>
                  <a:lnTo>
                    <a:pt x="14002" y="11654"/>
                  </a:lnTo>
                  <a:lnTo>
                    <a:pt x="13998" y="11666"/>
                  </a:lnTo>
                  <a:lnTo>
                    <a:pt x="14008" y="11655"/>
                  </a:lnTo>
                  <a:lnTo>
                    <a:pt x="14008" y="11655"/>
                  </a:lnTo>
                  <a:lnTo>
                    <a:pt x="14075" y="11666"/>
                  </a:lnTo>
                  <a:lnTo>
                    <a:pt x="14151" y="11666"/>
                  </a:lnTo>
                  <a:lnTo>
                    <a:pt x="14189" y="11627"/>
                  </a:lnTo>
                  <a:cubicBezTo>
                    <a:pt x="14495" y="10786"/>
                    <a:pt x="14801" y="10021"/>
                    <a:pt x="15145" y="9218"/>
                  </a:cubicBezTo>
                  <a:lnTo>
                    <a:pt x="15145" y="9180"/>
                  </a:lnTo>
                  <a:lnTo>
                    <a:pt x="15069" y="9141"/>
                  </a:lnTo>
                  <a:lnTo>
                    <a:pt x="13848" y="8290"/>
                  </a:lnTo>
                  <a:lnTo>
                    <a:pt x="13848" y="8290"/>
                  </a:lnTo>
                  <a:cubicBezTo>
                    <a:pt x="13882" y="7748"/>
                    <a:pt x="13881" y="7207"/>
                    <a:pt x="13813" y="6700"/>
                  </a:cubicBezTo>
                  <a:lnTo>
                    <a:pt x="13813" y="6700"/>
                  </a:lnTo>
                  <a:lnTo>
                    <a:pt x="15031" y="5814"/>
                  </a:lnTo>
                  <a:lnTo>
                    <a:pt x="15069" y="5776"/>
                  </a:lnTo>
                  <a:lnTo>
                    <a:pt x="15069" y="5737"/>
                  </a:lnTo>
                  <a:cubicBezTo>
                    <a:pt x="14687" y="4934"/>
                    <a:pt x="14381" y="4131"/>
                    <a:pt x="14036" y="3366"/>
                  </a:cubicBezTo>
                  <a:lnTo>
                    <a:pt x="13998" y="3328"/>
                  </a:lnTo>
                  <a:lnTo>
                    <a:pt x="13960" y="3328"/>
                  </a:lnTo>
                  <a:lnTo>
                    <a:pt x="12496" y="3621"/>
                  </a:lnTo>
                  <a:lnTo>
                    <a:pt x="12496" y="3621"/>
                  </a:lnTo>
                  <a:cubicBezTo>
                    <a:pt x="12156" y="3208"/>
                    <a:pt x="11744" y="2796"/>
                    <a:pt x="11331" y="2457"/>
                  </a:cubicBezTo>
                  <a:lnTo>
                    <a:pt x="11331" y="2457"/>
                  </a:lnTo>
                  <a:cubicBezTo>
                    <a:pt x="11404" y="1979"/>
                    <a:pt x="11477" y="1470"/>
                    <a:pt x="11550" y="995"/>
                  </a:cubicBezTo>
                  <a:lnTo>
                    <a:pt x="11550" y="957"/>
                  </a:lnTo>
                  <a:lnTo>
                    <a:pt x="11474" y="957"/>
                  </a:lnTo>
                  <a:lnTo>
                    <a:pt x="9103" y="1"/>
                  </a:lnTo>
                  <a:close/>
                </a:path>
              </a:pathLst>
            </a:custGeom>
            <a:solidFill>
              <a:srgbClr val="A4C1FF">
                <a:alpha val="86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>
              <a:off x="8226513" y="2459388"/>
              <a:ext cx="223775" cy="224725"/>
            </a:xfrm>
            <a:custGeom>
              <a:avLst/>
              <a:gdLst/>
              <a:ahLst/>
              <a:cxnLst/>
              <a:rect l="l" t="t" r="r" b="b"/>
              <a:pathLst>
                <a:path w="8951" h="8989" extrusionOk="0">
                  <a:moveTo>
                    <a:pt x="4495" y="2802"/>
                  </a:moveTo>
                  <a:cubicBezTo>
                    <a:pt x="4692" y="2802"/>
                    <a:pt x="4893" y="2836"/>
                    <a:pt x="5087" y="2907"/>
                  </a:cubicBezTo>
                  <a:cubicBezTo>
                    <a:pt x="6464" y="3442"/>
                    <a:pt x="6464" y="5355"/>
                    <a:pt x="5125" y="5928"/>
                  </a:cubicBezTo>
                  <a:cubicBezTo>
                    <a:pt x="4896" y="6033"/>
                    <a:pt x="4666" y="6081"/>
                    <a:pt x="4444" y="6081"/>
                  </a:cubicBezTo>
                  <a:cubicBezTo>
                    <a:pt x="3372" y="6081"/>
                    <a:pt x="2508" y="4966"/>
                    <a:pt x="2984" y="3825"/>
                  </a:cubicBezTo>
                  <a:cubicBezTo>
                    <a:pt x="3219" y="3178"/>
                    <a:pt x="3839" y="2802"/>
                    <a:pt x="4495" y="2802"/>
                  </a:cubicBezTo>
                  <a:close/>
                  <a:moveTo>
                    <a:pt x="5431" y="0"/>
                  </a:moveTo>
                  <a:lnTo>
                    <a:pt x="4896" y="765"/>
                  </a:lnTo>
                  <a:cubicBezTo>
                    <a:pt x="4743" y="746"/>
                    <a:pt x="4580" y="737"/>
                    <a:pt x="4413" y="737"/>
                  </a:cubicBezTo>
                  <a:cubicBezTo>
                    <a:pt x="4246" y="737"/>
                    <a:pt x="4074" y="746"/>
                    <a:pt x="3902" y="765"/>
                  </a:cubicBezTo>
                  <a:lnTo>
                    <a:pt x="3366" y="39"/>
                  </a:lnTo>
                  <a:lnTo>
                    <a:pt x="1951" y="650"/>
                  </a:lnTo>
                  <a:lnTo>
                    <a:pt x="2142" y="1530"/>
                  </a:lnTo>
                  <a:cubicBezTo>
                    <a:pt x="1875" y="1760"/>
                    <a:pt x="1645" y="1989"/>
                    <a:pt x="1454" y="2257"/>
                  </a:cubicBezTo>
                  <a:lnTo>
                    <a:pt x="574" y="2104"/>
                  </a:lnTo>
                  <a:lnTo>
                    <a:pt x="0" y="3519"/>
                  </a:lnTo>
                  <a:lnTo>
                    <a:pt x="765" y="4054"/>
                  </a:lnTo>
                  <a:cubicBezTo>
                    <a:pt x="689" y="4399"/>
                    <a:pt x="689" y="4705"/>
                    <a:pt x="765" y="5049"/>
                  </a:cubicBezTo>
                  <a:lnTo>
                    <a:pt x="0" y="5584"/>
                  </a:lnTo>
                  <a:lnTo>
                    <a:pt x="612" y="6999"/>
                  </a:lnTo>
                  <a:lnTo>
                    <a:pt x="1530" y="6808"/>
                  </a:lnTo>
                  <a:cubicBezTo>
                    <a:pt x="1722" y="7076"/>
                    <a:pt x="1951" y="7305"/>
                    <a:pt x="2219" y="7535"/>
                  </a:cubicBezTo>
                  <a:lnTo>
                    <a:pt x="2104" y="8414"/>
                  </a:lnTo>
                  <a:lnTo>
                    <a:pt x="3519" y="8988"/>
                  </a:lnTo>
                  <a:lnTo>
                    <a:pt x="4016" y="8261"/>
                  </a:lnTo>
                  <a:cubicBezTo>
                    <a:pt x="4188" y="8281"/>
                    <a:pt x="4351" y="8290"/>
                    <a:pt x="4514" y="8290"/>
                  </a:cubicBezTo>
                  <a:cubicBezTo>
                    <a:pt x="4676" y="8290"/>
                    <a:pt x="4839" y="8281"/>
                    <a:pt x="5011" y="8261"/>
                  </a:cubicBezTo>
                  <a:lnTo>
                    <a:pt x="5546" y="8988"/>
                  </a:lnTo>
                  <a:lnTo>
                    <a:pt x="6961" y="8376"/>
                  </a:lnTo>
                  <a:lnTo>
                    <a:pt x="6770" y="7497"/>
                  </a:lnTo>
                  <a:cubicBezTo>
                    <a:pt x="7038" y="7267"/>
                    <a:pt x="7267" y="7038"/>
                    <a:pt x="7497" y="6770"/>
                  </a:cubicBezTo>
                  <a:lnTo>
                    <a:pt x="8376" y="6923"/>
                  </a:lnTo>
                  <a:lnTo>
                    <a:pt x="8950" y="5469"/>
                  </a:lnTo>
                  <a:lnTo>
                    <a:pt x="8185" y="4972"/>
                  </a:lnTo>
                  <a:cubicBezTo>
                    <a:pt x="8223" y="4628"/>
                    <a:pt x="8223" y="4284"/>
                    <a:pt x="8185" y="3978"/>
                  </a:cubicBezTo>
                  <a:lnTo>
                    <a:pt x="8950" y="3404"/>
                  </a:lnTo>
                  <a:lnTo>
                    <a:pt x="8338" y="2027"/>
                  </a:lnTo>
                  <a:lnTo>
                    <a:pt x="7420" y="2180"/>
                  </a:lnTo>
                  <a:cubicBezTo>
                    <a:pt x="7229" y="1913"/>
                    <a:pt x="6999" y="1683"/>
                    <a:pt x="6732" y="1492"/>
                  </a:cubicBezTo>
                  <a:lnTo>
                    <a:pt x="6847" y="574"/>
                  </a:lnTo>
                  <a:lnTo>
                    <a:pt x="543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4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2"/>
          <p:cNvSpPr/>
          <p:nvPr/>
        </p:nvSpPr>
        <p:spPr>
          <a:xfrm>
            <a:off x="632622" y="1185303"/>
            <a:ext cx="6724500" cy="1904400"/>
          </a:xfrm>
          <a:prstGeom prst="rect">
            <a:avLst/>
          </a:prstGeom>
          <a:solidFill>
            <a:srgbClr val="A4C1FF">
              <a:alpha val="384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12"/>
          <p:cNvGrpSpPr/>
          <p:nvPr/>
        </p:nvGrpSpPr>
        <p:grpSpPr>
          <a:xfrm>
            <a:off x="1284050" y="2652875"/>
            <a:ext cx="7138425" cy="2022925"/>
            <a:chOff x="1284050" y="2652875"/>
            <a:chExt cx="7138425" cy="2022925"/>
          </a:xfrm>
        </p:grpSpPr>
        <p:sp>
          <p:nvSpPr>
            <p:cNvPr id="120" name="Google Shape;120;p12"/>
            <p:cNvSpPr/>
            <p:nvPr/>
          </p:nvSpPr>
          <p:spPr>
            <a:xfrm>
              <a:off x="1284050" y="3089700"/>
              <a:ext cx="7050300" cy="1586100"/>
            </a:xfrm>
            <a:prstGeom prst="rect">
              <a:avLst/>
            </a:pr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1" name="Google Shape;121;p12"/>
            <p:cNvGrpSpPr/>
            <p:nvPr/>
          </p:nvGrpSpPr>
          <p:grpSpPr>
            <a:xfrm>
              <a:off x="1372175" y="2652875"/>
              <a:ext cx="7050300" cy="1951500"/>
              <a:chOff x="702300" y="1123300"/>
              <a:chExt cx="7050300" cy="1951500"/>
            </a:xfrm>
          </p:grpSpPr>
          <p:grpSp>
            <p:nvGrpSpPr>
              <p:cNvPr id="122" name="Google Shape;122;p12"/>
              <p:cNvGrpSpPr/>
              <p:nvPr/>
            </p:nvGrpSpPr>
            <p:grpSpPr>
              <a:xfrm>
                <a:off x="712500" y="1123300"/>
                <a:ext cx="7029900" cy="1951500"/>
                <a:chOff x="712500" y="1123300"/>
                <a:chExt cx="7029900" cy="1951500"/>
              </a:xfrm>
            </p:grpSpPr>
            <p:sp>
              <p:nvSpPr>
                <p:cNvPr id="123" name="Google Shape;123;p12"/>
                <p:cNvSpPr/>
                <p:nvPr/>
              </p:nvSpPr>
              <p:spPr>
                <a:xfrm>
                  <a:off x="712500" y="1123300"/>
                  <a:ext cx="7029900" cy="1951500"/>
                </a:xfrm>
                <a:prstGeom prst="rect">
                  <a:avLst/>
                </a:prstGeom>
                <a:solidFill>
                  <a:schemeClr val="accent2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" name="Google Shape;124;p12"/>
                <p:cNvSpPr/>
                <p:nvPr/>
              </p:nvSpPr>
              <p:spPr>
                <a:xfrm>
                  <a:off x="858600" y="1198100"/>
                  <a:ext cx="108600" cy="108600"/>
                </a:xfrm>
                <a:prstGeom prst="ellipse">
                  <a:avLst/>
                </a:prstGeom>
                <a:solidFill>
                  <a:srgbClr val="FFCFCF"/>
                </a:solidFill>
                <a:ln w="9525" cap="flat" cmpd="sng">
                  <a:solidFill>
                    <a:srgbClr val="FF727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" name="Google Shape;125;p12"/>
                <p:cNvSpPr/>
                <p:nvPr/>
              </p:nvSpPr>
              <p:spPr>
                <a:xfrm>
                  <a:off x="1014675" y="1198100"/>
                  <a:ext cx="108600" cy="108600"/>
                </a:xfrm>
                <a:prstGeom prst="ellipse">
                  <a:avLst/>
                </a:prstGeom>
                <a:solidFill>
                  <a:srgbClr val="FFCFCF"/>
                </a:solidFill>
                <a:ln w="9525" cap="flat" cmpd="sng">
                  <a:solidFill>
                    <a:srgbClr val="FF727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" name="Google Shape;126;p12"/>
                <p:cNvSpPr/>
                <p:nvPr/>
              </p:nvSpPr>
              <p:spPr>
                <a:xfrm>
                  <a:off x="1170750" y="1198100"/>
                  <a:ext cx="108600" cy="108600"/>
                </a:xfrm>
                <a:prstGeom prst="ellipse">
                  <a:avLst/>
                </a:prstGeom>
                <a:solidFill>
                  <a:srgbClr val="FFCFCF"/>
                </a:solidFill>
                <a:ln w="9525" cap="flat" cmpd="sng">
                  <a:solidFill>
                    <a:srgbClr val="FF727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cxnSp>
            <p:nvCxnSpPr>
              <p:cNvPr id="127" name="Google Shape;127;p12"/>
              <p:cNvCxnSpPr/>
              <p:nvPr/>
            </p:nvCxnSpPr>
            <p:spPr>
              <a:xfrm>
                <a:off x="702300" y="1377475"/>
                <a:ext cx="7050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28" name="Google Shape;128;p12"/>
          <p:cNvGrpSpPr/>
          <p:nvPr/>
        </p:nvGrpSpPr>
        <p:grpSpPr>
          <a:xfrm>
            <a:off x="702300" y="1047100"/>
            <a:ext cx="7050300" cy="1951500"/>
            <a:chOff x="702300" y="1123300"/>
            <a:chExt cx="7050300" cy="1951500"/>
          </a:xfrm>
        </p:grpSpPr>
        <p:grpSp>
          <p:nvGrpSpPr>
            <p:cNvPr id="129" name="Google Shape;129;p12"/>
            <p:cNvGrpSpPr/>
            <p:nvPr/>
          </p:nvGrpSpPr>
          <p:grpSpPr>
            <a:xfrm>
              <a:off x="712500" y="1123300"/>
              <a:ext cx="7029900" cy="1951500"/>
              <a:chOff x="712500" y="1123300"/>
              <a:chExt cx="7029900" cy="1951500"/>
            </a:xfrm>
          </p:grpSpPr>
          <p:sp>
            <p:nvSpPr>
              <p:cNvPr id="130" name="Google Shape;130;p12"/>
              <p:cNvSpPr/>
              <p:nvPr/>
            </p:nvSpPr>
            <p:spPr>
              <a:xfrm>
                <a:off x="712500" y="1123300"/>
                <a:ext cx="7029900" cy="19515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12"/>
              <p:cNvSpPr/>
              <p:nvPr/>
            </p:nvSpPr>
            <p:spPr>
              <a:xfrm>
                <a:off x="858600" y="1198100"/>
                <a:ext cx="108600" cy="108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12"/>
              <p:cNvSpPr/>
              <p:nvPr/>
            </p:nvSpPr>
            <p:spPr>
              <a:xfrm>
                <a:off x="1014675" y="1198100"/>
                <a:ext cx="108600" cy="108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12"/>
              <p:cNvSpPr/>
              <p:nvPr/>
            </p:nvSpPr>
            <p:spPr>
              <a:xfrm>
                <a:off x="1170750" y="1198100"/>
                <a:ext cx="108600" cy="108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34" name="Google Shape;134;p12"/>
            <p:cNvCxnSpPr/>
            <p:nvPr/>
          </p:nvCxnSpPr>
          <p:spPr>
            <a:xfrm>
              <a:off x="702300" y="1377475"/>
              <a:ext cx="70503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35" name="Google Shape;135;p12"/>
          <p:cNvSpPr txBox="1">
            <a:spLocks noGrp="1"/>
          </p:cNvSpPr>
          <p:nvPr>
            <p:ph type="ctrTitle"/>
          </p:nvPr>
        </p:nvSpPr>
        <p:spPr>
          <a:xfrm>
            <a:off x="1650771" y="1789815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36" name="Google Shape;136;p12"/>
          <p:cNvSpPr txBox="1">
            <a:spLocks noGrp="1"/>
          </p:cNvSpPr>
          <p:nvPr>
            <p:ph type="subTitle" idx="1"/>
          </p:nvPr>
        </p:nvSpPr>
        <p:spPr>
          <a:xfrm>
            <a:off x="1650782" y="2189270"/>
            <a:ext cx="2334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37" name="Google Shape;137;p12"/>
          <p:cNvSpPr txBox="1">
            <a:spLocks noGrp="1"/>
          </p:cNvSpPr>
          <p:nvPr>
            <p:ph type="title" idx="2" hasCustomPrompt="1"/>
          </p:nvPr>
        </p:nvSpPr>
        <p:spPr>
          <a:xfrm>
            <a:off x="800808" y="1624564"/>
            <a:ext cx="862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38" name="Google Shape;138;p12"/>
          <p:cNvSpPr txBox="1">
            <a:spLocks noGrp="1"/>
          </p:cNvSpPr>
          <p:nvPr>
            <p:ph type="ctrTitle" idx="3"/>
          </p:nvPr>
        </p:nvSpPr>
        <p:spPr>
          <a:xfrm>
            <a:off x="5200068" y="1791642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39" name="Google Shape;139;p12"/>
          <p:cNvSpPr txBox="1">
            <a:spLocks noGrp="1"/>
          </p:cNvSpPr>
          <p:nvPr>
            <p:ph type="subTitle" idx="4"/>
          </p:nvPr>
        </p:nvSpPr>
        <p:spPr>
          <a:xfrm>
            <a:off x="5200052" y="2189270"/>
            <a:ext cx="2382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40" name="Google Shape;140;p12"/>
          <p:cNvSpPr txBox="1">
            <a:spLocks noGrp="1"/>
          </p:cNvSpPr>
          <p:nvPr>
            <p:ph type="title" idx="5" hasCustomPrompt="1"/>
          </p:nvPr>
        </p:nvSpPr>
        <p:spPr>
          <a:xfrm>
            <a:off x="4278816" y="1624559"/>
            <a:ext cx="9909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41" name="Google Shape;141;p12"/>
          <p:cNvSpPr txBox="1">
            <a:spLocks noGrp="1"/>
          </p:cNvSpPr>
          <p:nvPr>
            <p:ph type="ctrTitle" idx="6"/>
          </p:nvPr>
        </p:nvSpPr>
        <p:spPr>
          <a:xfrm>
            <a:off x="2311792" y="3403236"/>
            <a:ext cx="2652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42" name="Google Shape;142;p12"/>
          <p:cNvSpPr txBox="1">
            <a:spLocks noGrp="1"/>
          </p:cNvSpPr>
          <p:nvPr>
            <p:ph type="subTitle" idx="7"/>
          </p:nvPr>
        </p:nvSpPr>
        <p:spPr>
          <a:xfrm>
            <a:off x="2311806" y="3795208"/>
            <a:ext cx="24309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43" name="Google Shape;143;p12"/>
          <p:cNvSpPr txBox="1">
            <a:spLocks noGrp="1"/>
          </p:cNvSpPr>
          <p:nvPr>
            <p:ph type="title" idx="8" hasCustomPrompt="1"/>
          </p:nvPr>
        </p:nvSpPr>
        <p:spPr>
          <a:xfrm>
            <a:off x="1495410" y="3230813"/>
            <a:ext cx="774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2"/>
          <p:cNvSpPr txBox="1">
            <a:spLocks noGrp="1"/>
          </p:cNvSpPr>
          <p:nvPr>
            <p:ph type="ctrTitle" idx="9"/>
          </p:nvPr>
        </p:nvSpPr>
        <p:spPr>
          <a:xfrm>
            <a:off x="5880101" y="3415249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45" name="Google Shape;145;p12"/>
          <p:cNvSpPr txBox="1">
            <a:spLocks noGrp="1"/>
          </p:cNvSpPr>
          <p:nvPr>
            <p:ph type="subTitle" idx="13"/>
          </p:nvPr>
        </p:nvSpPr>
        <p:spPr>
          <a:xfrm>
            <a:off x="5880103" y="3809133"/>
            <a:ext cx="24309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46" name="Google Shape;146;p12"/>
          <p:cNvSpPr txBox="1">
            <a:spLocks noGrp="1"/>
          </p:cNvSpPr>
          <p:nvPr>
            <p:ph type="title" idx="14" hasCustomPrompt="1"/>
          </p:nvPr>
        </p:nvSpPr>
        <p:spPr>
          <a:xfrm>
            <a:off x="5021251" y="3233181"/>
            <a:ext cx="862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47" name="Google Shape;147;p12"/>
          <p:cNvSpPr txBox="1">
            <a:spLocks noGrp="1"/>
          </p:cNvSpPr>
          <p:nvPr>
            <p:ph type="title" idx="15"/>
          </p:nvPr>
        </p:nvSpPr>
        <p:spPr>
          <a:xfrm>
            <a:off x="4336000" y="294993"/>
            <a:ext cx="4177800" cy="6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TITLE_ONLY_2_1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" name="Google Shape;149;p13"/>
          <p:cNvGrpSpPr/>
          <p:nvPr/>
        </p:nvGrpSpPr>
        <p:grpSpPr>
          <a:xfrm>
            <a:off x="644025" y="2201325"/>
            <a:ext cx="2243100" cy="2403746"/>
            <a:chOff x="644025" y="2201325"/>
            <a:chExt cx="2243100" cy="2403746"/>
          </a:xfrm>
        </p:grpSpPr>
        <p:sp>
          <p:nvSpPr>
            <p:cNvPr id="150" name="Google Shape;150;p13"/>
            <p:cNvSpPr/>
            <p:nvPr/>
          </p:nvSpPr>
          <p:spPr>
            <a:xfrm>
              <a:off x="644025" y="2271971"/>
              <a:ext cx="2166900" cy="2333100"/>
            </a:xfrm>
            <a:prstGeom prst="rect">
              <a:avLst/>
            </a:pr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3"/>
            <p:cNvSpPr/>
            <p:nvPr/>
          </p:nvSpPr>
          <p:spPr>
            <a:xfrm>
              <a:off x="720225" y="2201325"/>
              <a:ext cx="2166900" cy="23331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52" name="Google Shape;152;p13"/>
            <p:cNvCxnSpPr/>
            <p:nvPr/>
          </p:nvCxnSpPr>
          <p:spPr>
            <a:xfrm>
              <a:off x="701750" y="2857500"/>
              <a:ext cx="2145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53" name="Google Shape;153;p13"/>
          <p:cNvGrpSpPr/>
          <p:nvPr/>
        </p:nvGrpSpPr>
        <p:grpSpPr>
          <a:xfrm>
            <a:off x="3412350" y="2201325"/>
            <a:ext cx="2243100" cy="2403746"/>
            <a:chOff x="3412350" y="2201325"/>
            <a:chExt cx="2243100" cy="2403746"/>
          </a:xfrm>
        </p:grpSpPr>
        <p:sp>
          <p:nvSpPr>
            <p:cNvPr id="154" name="Google Shape;154;p13"/>
            <p:cNvSpPr/>
            <p:nvPr/>
          </p:nvSpPr>
          <p:spPr>
            <a:xfrm>
              <a:off x="3412350" y="2271971"/>
              <a:ext cx="2166900" cy="2333100"/>
            </a:xfrm>
            <a:prstGeom prst="rect">
              <a:avLst/>
            </a:pr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3"/>
            <p:cNvSpPr/>
            <p:nvPr/>
          </p:nvSpPr>
          <p:spPr>
            <a:xfrm>
              <a:off x="3488550" y="2201325"/>
              <a:ext cx="2166900" cy="23331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56" name="Google Shape;156;p13"/>
            <p:cNvCxnSpPr/>
            <p:nvPr/>
          </p:nvCxnSpPr>
          <p:spPr>
            <a:xfrm>
              <a:off x="3499500" y="2857500"/>
              <a:ext cx="2145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57" name="Google Shape;157;p13"/>
          <p:cNvGrpSpPr/>
          <p:nvPr/>
        </p:nvGrpSpPr>
        <p:grpSpPr>
          <a:xfrm>
            <a:off x="6180675" y="2201325"/>
            <a:ext cx="2261575" cy="2403746"/>
            <a:chOff x="6180675" y="2201325"/>
            <a:chExt cx="2261575" cy="2403746"/>
          </a:xfrm>
        </p:grpSpPr>
        <p:sp>
          <p:nvSpPr>
            <p:cNvPr id="158" name="Google Shape;158;p13"/>
            <p:cNvSpPr/>
            <p:nvPr/>
          </p:nvSpPr>
          <p:spPr>
            <a:xfrm>
              <a:off x="6180675" y="2271971"/>
              <a:ext cx="2166900" cy="2333100"/>
            </a:xfrm>
            <a:prstGeom prst="rect">
              <a:avLst/>
            </a:pr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3"/>
            <p:cNvSpPr/>
            <p:nvPr/>
          </p:nvSpPr>
          <p:spPr>
            <a:xfrm>
              <a:off x="6256875" y="2201325"/>
              <a:ext cx="2166900" cy="23331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60" name="Google Shape;160;p13"/>
            <p:cNvCxnSpPr/>
            <p:nvPr/>
          </p:nvCxnSpPr>
          <p:spPr>
            <a:xfrm>
              <a:off x="6249550" y="2857500"/>
              <a:ext cx="21927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61" name="Google Shape;161;p13"/>
          <p:cNvSpPr txBox="1">
            <a:spLocks noGrp="1"/>
          </p:cNvSpPr>
          <p:nvPr>
            <p:ph type="subTitle" idx="1"/>
          </p:nvPr>
        </p:nvSpPr>
        <p:spPr>
          <a:xfrm>
            <a:off x="865200" y="2928925"/>
            <a:ext cx="1818000" cy="14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62" name="Google Shape;162;p13"/>
          <p:cNvSpPr txBox="1">
            <a:spLocks noGrp="1"/>
          </p:cNvSpPr>
          <p:nvPr>
            <p:ph type="subTitle" idx="2"/>
          </p:nvPr>
        </p:nvSpPr>
        <p:spPr>
          <a:xfrm>
            <a:off x="3560725" y="2928925"/>
            <a:ext cx="2022600" cy="14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63" name="Google Shape;163;p13"/>
          <p:cNvSpPr txBox="1">
            <a:spLocks noGrp="1"/>
          </p:cNvSpPr>
          <p:nvPr>
            <p:ph type="ctrTitle"/>
          </p:nvPr>
        </p:nvSpPr>
        <p:spPr>
          <a:xfrm>
            <a:off x="1044600" y="2372550"/>
            <a:ext cx="1459200" cy="356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9pPr>
          </a:lstStyle>
          <a:p>
            <a:endParaRPr/>
          </a:p>
        </p:txBody>
      </p:sp>
      <p:sp>
        <p:nvSpPr>
          <p:cNvPr id="164" name="Google Shape;164;p13"/>
          <p:cNvSpPr txBox="1">
            <a:spLocks noGrp="1"/>
          </p:cNvSpPr>
          <p:nvPr>
            <p:ph type="ctrTitle" idx="3"/>
          </p:nvPr>
        </p:nvSpPr>
        <p:spPr>
          <a:xfrm>
            <a:off x="3824075" y="2372550"/>
            <a:ext cx="1495800" cy="356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9pPr>
          </a:lstStyle>
          <a:p>
            <a:endParaRPr/>
          </a:p>
        </p:txBody>
      </p:sp>
      <p:sp>
        <p:nvSpPr>
          <p:cNvPr id="165" name="Google Shape;165;p13"/>
          <p:cNvSpPr txBox="1">
            <a:spLocks noGrp="1"/>
          </p:cNvSpPr>
          <p:nvPr>
            <p:ph type="subTitle" idx="4"/>
          </p:nvPr>
        </p:nvSpPr>
        <p:spPr>
          <a:xfrm>
            <a:off x="6460800" y="2928925"/>
            <a:ext cx="1818000" cy="14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66" name="Google Shape;166;p13"/>
          <p:cNvSpPr txBox="1">
            <a:spLocks noGrp="1"/>
          </p:cNvSpPr>
          <p:nvPr>
            <p:ph type="ctrTitle" idx="5"/>
          </p:nvPr>
        </p:nvSpPr>
        <p:spPr>
          <a:xfrm>
            <a:off x="6460800" y="2372550"/>
            <a:ext cx="1818000" cy="356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9pPr>
          </a:lstStyle>
          <a:p>
            <a:endParaRPr/>
          </a:p>
        </p:txBody>
      </p:sp>
      <p:sp>
        <p:nvSpPr>
          <p:cNvPr id="167" name="Google Shape;167;p13"/>
          <p:cNvSpPr txBox="1">
            <a:spLocks noGrp="1"/>
          </p:cNvSpPr>
          <p:nvPr>
            <p:ph type="title" idx="6"/>
          </p:nvPr>
        </p:nvSpPr>
        <p:spPr>
          <a:xfrm>
            <a:off x="4336000" y="294993"/>
            <a:ext cx="4177800" cy="6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_ONLY_2_1_1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" name="Google Shape;169;p14"/>
          <p:cNvGrpSpPr/>
          <p:nvPr/>
        </p:nvGrpSpPr>
        <p:grpSpPr>
          <a:xfrm>
            <a:off x="587025" y="1333764"/>
            <a:ext cx="7900756" cy="3269643"/>
            <a:chOff x="587025" y="1333764"/>
            <a:chExt cx="7900756" cy="3269643"/>
          </a:xfrm>
        </p:grpSpPr>
        <p:sp>
          <p:nvSpPr>
            <p:cNvPr id="170" name="Google Shape;170;p14"/>
            <p:cNvSpPr/>
            <p:nvPr/>
          </p:nvSpPr>
          <p:spPr>
            <a:xfrm>
              <a:off x="3366900" y="1415008"/>
              <a:ext cx="2257800" cy="3188400"/>
            </a:xfrm>
            <a:prstGeom prst="rect">
              <a:avLst/>
            </a:pr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4"/>
            <p:cNvSpPr/>
            <p:nvPr/>
          </p:nvSpPr>
          <p:spPr>
            <a:xfrm>
              <a:off x="6146775" y="1415008"/>
              <a:ext cx="2257800" cy="3188400"/>
            </a:xfrm>
            <a:prstGeom prst="rect">
              <a:avLst/>
            </a:pr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4"/>
            <p:cNvSpPr/>
            <p:nvPr/>
          </p:nvSpPr>
          <p:spPr>
            <a:xfrm>
              <a:off x="587025" y="1415008"/>
              <a:ext cx="2257800" cy="3188400"/>
            </a:xfrm>
            <a:prstGeom prst="rect">
              <a:avLst/>
            </a:pr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4"/>
            <p:cNvSpPr/>
            <p:nvPr/>
          </p:nvSpPr>
          <p:spPr>
            <a:xfrm>
              <a:off x="663225" y="1340550"/>
              <a:ext cx="2257800" cy="31884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4"/>
            <p:cNvSpPr/>
            <p:nvPr/>
          </p:nvSpPr>
          <p:spPr>
            <a:xfrm>
              <a:off x="3443100" y="1340550"/>
              <a:ext cx="2257800" cy="31884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4"/>
            <p:cNvSpPr/>
            <p:nvPr/>
          </p:nvSpPr>
          <p:spPr>
            <a:xfrm>
              <a:off x="6222975" y="1333764"/>
              <a:ext cx="2257800" cy="31884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76" name="Google Shape;176;p14"/>
            <p:cNvCxnSpPr/>
            <p:nvPr/>
          </p:nvCxnSpPr>
          <p:spPr>
            <a:xfrm>
              <a:off x="663225" y="1948307"/>
              <a:ext cx="22578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7" name="Google Shape;177;p14"/>
            <p:cNvCxnSpPr/>
            <p:nvPr/>
          </p:nvCxnSpPr>
          <p:spPr>
            <a:xfrm>
              <a:off x="663225" y="3507108"/>
              <a:ext cx="22578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8" name="Google Shape;178;p14"/>
            <p:cNvCxnSpPr/>
            <p:nvPr/>
          </p:nvCxnSpPr>
          <p:spPr>
            <a:xfrm>
              <a:off x="3443100" y="1948307"/>
              <a:ext cx="22578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9" name="Google Shape;179;p14"/>
            <p:cNvCxnSpPr/>
            <p:nvPr/>
          </p:nvCxnSpPr>
          <p:spPr>
            <a:xfrm>
              <a:off x="3443100" y="3507108"/>
              <a:ext cx="22578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0" name="Google Shape;180;p14"/>
            <p:cNvCxnSpPr/>
            <p:nvPr/>
          </p:nvCxnSpPr>
          <p:spPr>
            <a:xfrm>
              <a:off x="6229981" y="1948307"/>
              <a:ext cx="22578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1" name="Google Shape;181;p14"/>
            <p:cNvCxnSpPr/>
            <p:nvPr/>
          </p:nvCxnSpPr>
          <p:spPr>
            <a:xfrm>
              <a:off x="6229981" y="3507108"/>
              <a:ext cx="22578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2" name="Google Shape;182;p14"/>
          <p:cNvSpPr txBox="1">
            <a:spLocks noGrp="1"/>
          </p:cNvSpPr>
          <p:nvPr>
            <p:ph type="subTitle" idx="1"/>
          </p:nvPr>
        </p:nvSpPr>
        <p:spPr>
          <a:xfrm>
            <a:off x="877800" y="1948307"/>
            <a:ext cx="1817700" cy="8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83" name="Google Shape;183;p14"/>
          <p:cNvSpPr txBox="1">
            <a:spLocks noGrp="1"/>
          </p:cNvSpPr>
          <p:nvPr>
            <p:ph type="subTitle" idx="2"/>
          </p:nvPr>
        </p:nvSpPr>
        <p:spPr>
          <a:xfrm>
            <a:off x="3512536" y="1948307"/>
            <a:ext cx="1975800" cy="8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84" name="Google Shape;184;p14"/>
          <p:cNvSpPr txBox="1">
            <a:spLocks noGrp="1"/>
          </p:cNvSpPr>
          <p:nvPr>
            <p:ph type="ctrTitle"/>
          </p:nvPr>
        </p:nvSpPr>
        <p:spPr>
          <a:xfrm>
            <a:off x="1349875" y="1639707"/>
            <a:ext cx="13455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9pPr>
          </a:lstStyle>
          <a:p>
            <a:endParaRPr/>
          </a:p>
        </p:txBody>
      </p:sp>
      <p:sp>
        <p:nvSpPr>
          <p:cNvPr id="185" name="Google Shape;185;p14"/>
          <p:cNvSpPr txBox="1">
            <a:spLocks noGrp="1"/>
          </p:cNvSpPr>
          <p:nvPr>
            <p:ph type="ctrTitle" idx="3"/>
          </p:nvPr>
        </p:nvSpPr>
        <p:spPr>
          <a:xfrm>
            <a:off x="4217536" y="1639707"/>
            <a:ext cx="12708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9pPr>
          </a:lstStyle>
          <a:p>
            <a:endParaRPr/>
          </a:p>
        </p:txBody>
      </p:sp>
      <p:sp>
        <p:nvSpPr>
          <p:cNvPr id="186" name="Google Shape;186;p14"/>
          <p:cNvSpPr txBox="1">
            <a:spLocks noGrp="1"/>
          </p:cNvSpPr>
          <p:nvPr>
            <p:ph type="subTitle" idx="4"/>
          </p:nvPr>
        </p:nvSpPr>
        <p:spPr>
          <a:xfrm>
            <a:off x="6367358" y="1948307"/>
            <a:ext cx="1925700" cy="8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87" name="Google Shape;187;p14"/>
          <p:cNvSpPr txBox="1">
            <a:spLocks noGrp="1"/>
          </p:cNvSpPr>
          <p:nvPr>
            <p:ph type="ctrTitle" idx="5"/>
          </p:nvPr>
        </p:nvSpPr>
        <p:spPr>
          <a:xfrm>
            <a:off x="6889483" y="1639707"/>
            <a:ext cx="14037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9pPr>
          </a:lstStyle>
          <a:p>
            <a:endParaRPr/>
          </a:p>
        </p:txBody>
      </p:sp>
      <p:sp>
        <p:nvSpPr>
          <p:cNvPr id="188" name="Google Shape;188;p14"/>
          <p:cNvSpPr txBox="1">
            <a:spLocks noGrp="1"/>
          </p:cNvSpPr>
          <p:nvPr>
            <p:ph type="subTitle" idx="6"/>
          </p:nvPr>
        </p:nvSpPr>
        <p:spPr>
          <a:xfrm>
            <a:off x="877500" y="3509275"/>
            <a:ext cx="18180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89" name="Google Shape;189;p14"/>
          <p:cNvSpPr txBox="1">
            <a:spLocks noGrp="1"/>
          </p:cNvSpPr>
          <p:nvPr>
            <p:ph type="subTitle" idx="7"/>
          </p:nvPr>
        </p:nvSpPr>
        <p:spPr>
          <a:xfrm>
            <a:off x="3512536" y="3519167"/>
            <a:ext cx="19758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90" name="Google Shape;190;p14"/>
          <p:cNvSpPr txBox="1">
            <a:spLocks noGrp="1"/>
          </p:cNvSpPr>
          <p:nvPr>
            <p:ph type="ctrTitle" idx="8"/>
          </p:nvPr>
        </p:nvSpPr>
        <p:spPr>
          <a:xfrm>
            <a:off x="1349875" y="3194621"/>
            <a:ext cx="13455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9pPr>
          </a:lstStyle>
          <a:p>
            <a:endParaRPr/>
          </a:p>
        </p:txBody>
      </p:sp>
      <p:sp>
        <p:nvSpPr>
          <p:cNvPr id="191" name="Google Shape;191;p14"/>
          <p:cNvSpPr txBox="1">
            <a:spLocks noGrp="1"/>
          </p:cNvSpPr>
          <p:nvPr>
            <p:ph type="ctrTitle" idx="9"/>
          </p:nvPr>
        </p:nvSpPr>
        <p:spPr>
          <a:xfrm>
            <a:off x="4217536" y="3194621"/>
            <a:ext cx="12708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9pPr>
          </a:lstStyle>
          <a:p>
            <a:endParaRPr/>
          </a:p>
        </p:txBody>
      </p:sp>
      <p:sp>
        <p:nvSpPr>
          <p:cNvPr id="192" name="Google Shape;192;p14"/>
          <p:cNvSpPr txBox="1">
            <a:spLocks noGrp="1"/>
          </p:cNvSpPr>
          <p:nvPr>
            <p:ph type="subTitle" idx="13"/>
          </p:nvPr>
        </p:nvSpPr>
        <p:spPr>
          <a:xfrm>
            <a:off x="6367358" y="3519167"/>
            <a:ext cx="19257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14"/>
          <p:cNvSpPr txBox="1">
            <a:spLocks noGrp="1"/>
          </p:cNvSpPr>
          <p:nvPr>
            <p:ph type="ctrTitle" idx="14"/>
          </p:nvPr>
        </p:nvSpPr>
        <p:spPr>
          <a:xfrm>
            <a:off x="6889483" y="3194621"/>
            <a:ext cx="14037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9pPr>
          </a:lstStyle>
          <a:p>
            <a:endParaRPr/>
          </a:p>
        </p:txBody>
      </p:sp>
      <p:sp>
        <p:nvSpPr>
          <p:cNvPr id="194" name="Google Shape;194;p14"/>
          <p:cNvSpPr txBox="1">
            <a:spLocks noGrp="1"/>
          </p:cNvSpPr>
          <p:nvPr>
            <p:ph type="title" idx="15"/>
          </p:nvPr>
        </p:nvSpPr>
        <p:spPr>
          <a:xfrm>
            <a:off x="4336000" y="294993"/>
            <a:ext cx="4177800" cy="6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_ONLY_2_1_1_1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6" name="Google Shape;196;p15"/>
          <p:cNvGrpSpPr/>
          <p:nvPr/>
        </p:nvGrpSpPr>
        <p:grpSpPr>
          <a:xfrm>
            <a:off x="6220500" y="1252375"/>
            <a:ext cx="2203400" cy="3446525"/>
            <a:chOff x="6220500" y="1252375"/>
            <a:chExt cx="2203400" cy="3446525"/>
          </a:xfrm>
        </p:grpSpPr>
        <p:sp>
          <p:nvSpPr>
            <p:cNvPr id="197" name="Google Shape;197;p15"/>
            <p:cNvSpPr/>
            <p:nvPr/>
          </p:nvSpPr>
          <p:spPr>
            <a:xfrm>
              <a:off x="6220500" y="1388100"/>
              <a:ext cx="2108400" cy="3310800"/>
            </a:xfrm>
            <a:prstGeom prst="rect">
              <a:avLst/>
            </a:pr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5"/>
            <p:cNvSpPr/>
            <p:nvPr/>
          </p:nvSpPr>
          <p:spPr>
            <a:xfrm>
              <a:off x="6315500" y="1252375"/>
              <a:ext cx="2108400" cy="33510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99" name="Google Shape;199;p15"/>
            <p:cNvCxnSpPr>
              <a:endCxn id="198" idx="3"/>
            </p:cNvCxnSpPr>
            <p:nvPr/>
          </p:nvCxnSpPr>
          <p:spPr>
            <a:xfrm>
              <a:off x="6297800" y="2927875"/>
              <a:ext cx="2126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00" name="Google Shape;200;p15"/>
          <p:cNvGrpSpPr/>
          <p:nvPr/>
        </p:nvGrpSpPr>
        <p:grpSpPr>
          <a:xfrm>
            <a:off x="3748725" y="1252375"/>
            <a:ext cx="2203400" cy="3446525"/>
            <a:chOff x="3748725" y="1252375"/>
            <a:chExt cx="2203400" cy="3446525"/>
          </a:xfrm>
        </p:grpSpPr>
        <p:sp>
          <p:nvSpPr>
            <p:cNvPr id="201" name="Google Shape;201;p15"/>
            <p:cNvSpPr/>
            <p:nvPr/>
          </p:nvSpPr>
          <p:spPr>
            <a:xfrm>
              <a:off x="3748725" y="1388100"/>
              <a:ext cx="2108400" cy="3310800"/>
            </a:xfrm>
            <a:prstGeom prst="rect">
              <a:avLst/>
            </a:pr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5"/>
            <p:cNvSpPr/>
            <p:nvPr/>
          </p:nvSpPr>
          <p:spPr>
            <a:xfrm>
              <a:off x="3843725" y="1252375"/>
              <a:ext cx="2108400" cy="33510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03" name="Google Shape;203;p15"/>
            <p:cNvCxnSpPr>
              <a:stCxn id="202" idx="1"/>
              <a:endCxn id="202" idx="3"/>
            </p:cNvCxnSpPr>
            <p:nvPr/>
          </p:nvCxnSpPr>
          <p:spPr>
            <a:xfrm>
              <a:off x="3843725" y="2927875"/>
              <a:ext cx="21084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04" name="Google Shape;204;p15"/>
          <p:cNvSpPr txBox="1">
            <a:spLocks noGrp="1"/>
          </p:cNvSpPr>
          <p:nvPr>
            <p:ph type="subTitle" idx="1"/>
          </p:nvPr>
        </p:nvSpPr>
        <p:spPr>
          <a:xfrm>
            <a:off x="4072800" y="1856625"/>
            <a:ext cx="1690500" cy="8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05" name="Google Shape;205;p15"/>
          <p:cNvSpPr txBox="1">
            <a:spLocks noGrp="1"/>
          </p:cNvSpPr>
          <p:nvPr>
            <p:ph type="ctrTitle"/>
          </p:nvPr>
        </p:nvSpPr>
        <p:spPr>
          <a:xfrm>
            <a:off x="4014025" y="1624225"/>
            <a:ext cx="18081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9pPr>
          </a:lstStyle>
          <a:p>
            <a:endParaRPr/>
          </a:p>
        </p:txBody>
      </p:sp>
      <p:sp>
        <p:nvSpPr>
          <p:cNvPr id="206" name="Google Shape;206;p15"/>
          <p:cNvSpPr txBox="1">
            <a:spLocks noGrp="1"/>
          </p:cNvSpPr>
          <p:nvPr>
            <p:ph type="subTitle" idx="2"/>
          </p:nvPr>
        </p:nvSpPr>
        <p:spPr>
          <a:xfrm>
            <a:off x="6524375" y="1856625"/>
            <a:ext cx="1690500" cy="8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07" name="Google Shape;207;p15"/>
          <p:cNvSpPr txBox="1">
            <a:spLocks noGrp="1"/>
          </p:cNvSpPr>
          <p:nvPr>
            <p:ph type="ctrTitle" idx="3"/>
          </p:nvPr>
        </p:nvSpPr>
        <p:spPr>
          <a:xfrm>
            <a:off x="6465750" y="1624225"/>
            <a:ext cx="18081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9pPr>
          </a:lstStyle>
          <a:p>
            <a:endParaRPr/>
          </a:p>
        </p:txBody>
      </p:sp>
      <p:sp>
        <p:nvSpPr>
          <p:cNvPr id="208" name="Google Shape;208;p15"/>
          <p:cNvSpPr txBox="1">
            <a:spLocks noGrp="1"/>
          </p:cNvSpPr>
          <p:nvPr>
            <p:ph type="subTitle" idx="4"/>
          </p:nvPr>
        </p:nvSpPr>
        <p:spPr>
          <a:xfrm>
            <a:off x="4072750" y="3533600"/>
            <a:ext cx="16905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09" name="Google Shape;209;p15"/>
          <p:cNvSpPr txBox="1">
            <a:spLocks noGrp="1"/>
          </p:cNvSpPr>
          <p:nvPr>
            <p:ph type="ctrTitle" idx="5"/>
          </p:nvPr>
        </p:nvSpPr>
        <p:spPr>
          <a:xfrm>
            <a:off x="4014025" y="3301201"/>
            <a:ext cx="18081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9pPr>
          </a:lstStyle>
          <a:p>
            <a:endParaRPr/>
          </a:p>
        </p:txBody>
      </p:sp>
      <p:sp>
        <p:nvSpPr>
          <p:cNvPr id="210" name="Google Shape;210;p15"/>
          <p:cNvSpPr txBox="1">
            <a:spLocks noGrp="1"/>
          </p:cNvSpPr>
          <p:nvPr>
            <p:ph type="subTitle" idx="6"/>
          </p:nvPr>
        </p:nvSpPr>
        <p:spPr>
          <a:xfrm>
            <a:off x="6524525" y="3533600"/>
            <a:ext cx="16905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11" name="Google Shape;211;p15"/>
          <p:cNvSpPr txBox="1">
            <a:spLocks noGrp="1"/>
          </p:cNvSpPr>
          <p:nvPr>
            <p:ph type="ctrTitle" idx="7"/>
          </p:nvPr>
        </p:nvSpPr>
        <p:spPr>
          <a:xfrm>
            <a:off x="6465750" y="3301200"/>
            <a:ext cx="18081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9pPr>
          </a:lstStyle>
          <a:p>
            <a:endParaRPr/>
          </a:p>
        </p:txBody>
      </p:sp>
      <p:sp>
        <p:nvSpPr>
          <p:cNvPr id="212" name="Google Shape;212;p15"/>
          <p:cNvSpPr txBox="1">
            <a:spLocks noGrp="1"/>
          </p:cNvSpPr>
          <p:nvPr>
            <p:ph type="title" idx="8"/>
          </p:nvPr>
        </p:nvSpPr>
        <p:spPr>
          <a:xfrm>
            <a:off x="4336000" y="294993"/>
            <a:ext cx="4177800" cy="6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SECTION_TITLE_AND_DESCRIPTION_1"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6"/>
          <p:cNvSpPr txBox="1">
            <a:spLocks noGrp="1"/>
          </p:cNvSpPr>
          <p:nvPr>
            <p:ph type="subTitle" idx="1"/>
          </p:nvPr>
        </p:nvSpPr>
        <p:spPr>
          <a:xfrm>
            <a:off x="867400" y="1861004"/>
            <a:ext cx="3168300" cy="143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15" name="Google Shape;215;p16"/>
          <p:cNvSpPr txBox="1"/>
          <p:nvPr/>
        </p:nvSpPr>
        <p:spPr>
          <a:xfrm>
            <a:off x="643800" y="3580575"/>
            <a:ext cx="4427700" cy="9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dk1"/>
                </a:solidFill>
                <a:latin typeface="Nanum Gothic Coding" panose="020D0009000000000000"/>
                <a:ea typeface="Nanum Gothic Coding" panose="020D0009000000000000"/>
                <a:cs typeface="Nanum Gothic Coding" panose="020D0009000000000000"/>
                <a:sym typeface="Nanum Gothic Coding" panose="020D0009000000000000"/>
              </a:rPr>
              <a:t>CREDITS: This presentation template was created by </a:t>
            </a:r>
            <a:r>
              <a:rPr lang="en-GB" sz="1000" b="1">
                <a:solidFill>
                  <a:schemeClr val="accent2"/>
                </a:solidFill>
                <a:uFill>
                  <a:noFill/>
                </a:uFill>
                <a:latin typeface="Nanum Gothic Coding" panose="020D0009000000000000"/>
                <a:ea typeface="Nanum Gothic Coding" panose="020D0009000000000000"/>
                <a:cs typeface="Nanum Gothic Coding" panose="020D0009000000000000"/>
                <a:sym typeface="Nanum Gothic Coding" panose="020D0009000000000000"/>
                <a:hlinkClick r:id="rId2"/>
              </a:rPr>
              <a:t>Slidesgo</a:t>
            </a:r>
            <a:r>
              <a:rPr lang="en-GB" sz="1000" b="1">
                <a:solidFill>
                  <a:schemeClr val="dk1"/>
                </a:solidFill>
                <a:latin typeface="Nanum Gothic Coding" panose="020D0009000000000000"/>
                <a:ea typeface="Nanum Gothic Coding" panose="020D0009000000000000"/>
                <a:cs typeface="Nanum Gothic Coding" panose="020D0009000000000000"/>
                <a:sym typeface="Nanum Gothic Coding" panose="020D0009000000000000"/>
              </a:rPr>
              <a:t>,</a:t>
            </a:r>
            <a:r>
              <a:rPr lang="en-GB" sz="1000">
                <a:solidFill>
                  <a:schemeClr val="dk1"/>
                </a:solidFill>
                <a:latin typeface="Nanum Gothic Coding" panose="020D0009000000000000"/>
                <a:ea typeface="Nanum Gothic Coding" panose="020D0009000000000000"/>
                <a:cs typeface="Nanum Gothic Coding" panose="020D0009000000000000"/>
                <a:sym typeface="Nanum Gothic Coding" panose="020D0009000000000000"/>
              </a:rPr>
              <a:t> including icons by </a:t>
            </a:r>
            <a:r>
              <a:rPr lang="en-GB" sz="1000" b="1">
                <a:solidFill>
                  <a:schemeClr val="accent2"/>
                </a:solidFill>
                <a:uFill>
                  <a:noFill/>
                </a:uFill>
                <a:latin typeface="Nanum Gothic Coding" panose="020D0009000000000000"/>
                <a:ea typeface="Nanum Gothic Coding" panose="020D0009000000000000"/>
                <a:cs typeface="Nanum Gothic Coding" panose="020D0009000000000000"/>
                <a:sym typeface="Nanum Gothic Coding" panose="020D0009000000000000"/>
                <a:hlinkClick r:id="rId3"/>
              </a:rPr>
              <a:t>Flaticon</a:t>
            </a:r>
            <a:r>
              <a:rPr lang="en-GB" sz="1000">
                <a:solidFill>
                  <a:schemeClr val="dk1"/>
                </a:solidFill>
                <a:latin typeface="Nanum Gothic Coding" panose="020D0009000000000000"/>
                <a:ea typeface="Nanum Gothic Coding" panose="020D0009000000000000"/>
                <a:cs typeface="Nanum Gothic Coding" panose="020D0009000000000000"/>
                <a:sym typeface="Nanum Gothic Coding" panose="020D0009000000000000"/>
              </a:rPr>
              <a:t>, infographics &amp; images by </a:t>
            </a:r>
            <a:r>
              <a:rPr lang="en-GB" sz="1000" b="1">
                <a:solidFill>
                  <a:schemeClr val="accent2"/>
                </a:solidFill>
                <a:uFill>
                  <a:noFill/>
                </a:uFill>
                <a:latin typeface="Nanum Gothic Coding" panose="020D0009000000000000"/>
                <a:ea typeface="Nanum Gothic Coding" panose="020D0009000000000000"/>
                <a:cs typeface="Nanum Gothic Coding" panose="020D0009000000000000"/>
                <a:sym typeface="Nanum Gothic Coding" panose="020D0009000000000000"/>
                <a:hlinkClick r:id="rId4"/>
              </a:rPr>
              <a:t>Freepik</a:t>
            </a:r>
            <a:r>
              <a:rPr lang="en-GB" sz="1000">
                <a:solidFill>
                  <a:schemeClr val="accent2"/>
                </a:solidFill>
                <a:latin typeface="Nanum Gothic Coding" panose="020D0009000000000000"/>
                <a:ea typeface="Nanum Gothic Coding" panose="020D0009000000000000"/>
                <a:cs typeface="Nanum Gothic Coding" panose="020D0009000000000000"/>
                <a:sym typeface="Nanum Gothic Coding" panose="020D0009000000000000"/>
              </a:rPr>
              <a:t> </a:t>
            </a:r>
            <a:r>
              <a:rPr lang="en-GB" sz="1000">
                <a:solidFill>
                  <a:schemeClr val="dk1"/>
                </a:solidFill>
                <a:latin typeface="Nanum Gothic Coding" panose="020D0009000000000000"/>
                <a:ea typeface="Nanum Gothic Coding" panose="020D0009000000000000"/>
                <a:cs typeface="Nanum Gothic Coding" panose="020D0009000000000000"/>
                <a:sym typeface="Nanum Gothic Coding" panose="020D0009000000000000"/>
              </a:rPr>
              <a:t>and illustrations by </a:t>
            </a:r>
            <a:r>
              <a:rPr lang="en-GB" sz="1000" b="1">
                <a:solidFill>
                  <a:schemeClr val="accent2"/>
                </a:solidFill>
                <a:uFill>
                  <a:noFill/>
                </a:uFill>
                <a:latin typeface="Nanum Gothic Coding" panose="020D0009000000000000"/>
                <a:ea typeface="Nanum Gothic Coding" panose="020D0009000000000000"/>
                <a:cs typeface="Nanum Gothic Coding" panose="020D0009000000000000"/>
                <a:sym typeface="Nanum Gothic Coding" panose="020D0009000000000000"/>
                <a:hlinkClick r:id="rId5"/>
              </a:rPr>
              <a:t>Stories</a:t>
            </a:r>
            <a:endParaRPr sz="1000" b="1">
              <a:solidFill>
                <a:schemeClr val="accent2"/>
              </a:solidFill>
              <a:latin typeface="Nanum Gothic Coding" panose="020D0009000000000000"/>
              <a:ea typeface="Nanum Gothic Coding" panose="020D0009000000000000"/>
              <a:cs typeface="Nanum Gothic Coding" panose="020D0009000000000000"/>
              <a:sym typeface="Nanum Gothic Coding" panose="020D0009000000000000"/>
            </a:endParaRPr>
          </a:p>
        </p:txBody>
      </p:sp>
      <p:sp>
        <p:nvSpPr>
          <p:cNvPr id="216" name="Google Shape;216;p16"/>
          <p:cNvSpPr txBox="1">
            <a:spLocks noGrp="1"/>
          </p:cNvSpPr>
          <p:nvPr>
            <p:ph type="title"/>
          </p:nvPr>
        </p:nvSpPr>
        <p:spPr>
          <a:xfrm>
            <a:off x="859675" y="822488"/>
            <a:ext cx="3896100" cy="93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96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96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96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96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96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96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96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9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CUSTOM_13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7"/>
          <p:cNvSpPr txBox="1">
            <a:spLocks noGrp="1"/>
          </p:cNvSpPr>
          <p:nvPr>
            <p:ph type="body" idx="1"/>
          </p:nvPr>
        </p:nvSpPr>
        <p:spPr>
          <a:xfrm>
            <a:off x="720000" y="1357150"/>
            <a:ext cx="5140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400"/>
            </a:lvl1pPr>
            <a:lvl2pPr marL="914400" lvl="1" indent="-3302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marL="1371600" lvl="2" indent="-323850" rtl="0"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marL="1828800" lvl="3" indent="-323850" rtl="0"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1150" rtl="0"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marL="3657600" lvl="7" indent="-311150" rtl="0"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219" name="Google Shape;219;p17"/>
          <p:cNvSpPr txBox="1">
            <a:spLocks noGrp="1"/>
          </p:cNvSpPr>
          <p:nvPr>
            <p:ph type="title"/>
          </p:nvPr>
        </p:nvSpPr>
        <p:spPr>
          <a:xfrm>
            <a:off x="4336000" y="294993"/>
            <a:ext cx="4177800" cy="6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>
            <a:endParaRPr/>
          </a:p>
        </p:txBody>
      </p:sp>
      <p:grpSp>
        <p:nvGrpSpPr>
          <p:cNvPr id="220" name="Google Shape;220;p17"/>
          <p:cNvGrpSpPr/>
          <p:nvPr/>
        </p:nvGrpSpPr>
        <p:grpSpPr>
          <a:xfrm rot="6300244">
            <a:off x="289224" y="324158"/>
            <a:ext cx="701224" cy="591799"/>
            <a:chOff x="5495733" y="3271125"/>
            <a:chExt cx="1159989" cy="978975"/>
          </a:xfrm>
        </p:grpSpPr>
        <p:sp>
          <p:nvSpPr>
            <p:cNvPr id="221" name="Google Shape;221;p17"/>
            <p:cNvSpPr/>
            <p:nvPr/>
          </p:nvSpPr>
          <p:spPr>
            <a:xfrm rot="1394850">
              <a:off x="5924709" y="3308199"/>
              <a:ext cx="228548" cy="228548"/>
            </a:xfrm>
            <a:custGeom>
              <a:avLst/>
              <a:gdLst/>
              <a:ahLst/>
              <a:cxnLst/>
              <a:rect l="l" t="t" r="r" b="b"/>
              <a:pathLst>
                <a:path w="9142" h="9142" extrusionOk="0">
                  <a:moveTo>
                    <a:pt x="4592" y="2909"/>
                  </a:moveTo>
                  <a:cubicBezTo>
                    <a:pt x="4705" y="2909"/>
                    <a:pt x="4820" y="2921"/>
                    <a:pt x="4934" y="2946"/>
                  </a:cubicBezTo>
                  <a:cubicBezTo>
                    <a:pt x="6349" y="3252"/>
                    <a:pt x="6732" y="5126"/>
                    <a:pt x="5508" y="5929"/>
                  </a:cubicBezTo>
                  <a:cubicBezTo>
                    <a:pt x="5223" y="6116"/>
                    <a:pt x="4917" y="6199"/>
                    <a:pt x="4620" y="6199"/>
                  </a:cubicBezTo>
                  <a:cubicBezTo>
                    <a:pt x="3640" y="6199"/>
                    <a:pt x="2749" y="5294"/>
                    <a:pt x="2984" y="4208"/>
                  </a:cubicBezTo>
                  <a:cubicBezTo>
                    <a:pt x="3150" y="3443"/>
                    <a:pt x="3837" y="2909"/>
                    <a:pt x="4592" y="2909"/>
                  </a:cubicBezTo>
                  <a:close/>
                  <a:moveTo>
                    <a:pt x="4743" y="1"/>
                  </a:moveTo>
                  <a:lnTo>
                    <a:pt x="4360" y="842"/>
                  </a:lnTo>
                  <a:cubicBezTo>
                    <a:pt x="4054" y="881"/>
                    <a:pt x="3710" y="919"/>
                    <a:pt x="3404" y="1034"/>
                  </a:cubicBezTo>
                  <a:lnTo>
                    <a:pt x="2754" y="383"/>
                  </a:lnTo>
                  <a:lnTo>
                    <a:pt x="1492" y="1225"/>
                  </a:lnTo>
                  <a:lnTo>
                    <a:pt x="1798" y="2104"/>
                  </a:lnTo>
                  <a:cubicBezTo>
                    <a:pt x="1568" y="2334"/>
                    <a:pt x="1377" y="2602"/>
                    <a:pt x="1224" y="2908"/>
                  </a:cubicBezTo>
                  <a:lnTo>
                    <a:pt x="306" y="2908"/>
                  </a:lnTo>
                  <a:lnTo>
                    <a:pt x="0" y="4399"/>
                  </a:lnTo>
                  <a:lnTo>
                    <a:pt x="842" y="4782"/>
                  </a:lnTo>
                  <a:cubicBezTo>
                    <a:pt x="842" y="5088"/>
                    <a:pt x="918" y="5432"/>
                    <a:pt x="995" y="5738"/>
                  </a:cubicBezTo>
                  <a:lnTo>
                    <a:pt x="345" y="6388"/>
                  </a:lnTo>
                  <a:lnTo>
                    <a:pt x="1186" y="7688"/>
                  </a:lnTo>
                  <a:lnTo>
                    <a:pt x="2066" y="7344"/>
                  </a:lnTo>
                  <a:cubicBezTo>
                    <a:pt x="2295" y="7574"/>
                    <a:pt x="2601" y="7765"/>
                    <a:pt x="2869" y="7918"/>
                  </a:cubicBezTo>
                  <a:lnTo>
                    <a:pt x="2869" y="8836"/>
                  </a:lnTo>
                  <a:lnTo>
                    <a:pt x="4360" y="9142"/>
                  </a:lnTo>
                  <a:lnTo>
                    <a:pt x="4743" y="8339"/>
                  </a:lnTo>
                  <a:cubicBezTo>
                    <a:pt x="5087" y="8300"/>
                    <a:pt x="5393" y="8224"/>
                    <a:pt x="5699" y="8147"/>
                  </a:cubicBezTo>
                  <a:lnTo>
                    <a:pt x="6387" y="8798"/>
                  </a:lnTo>
                  <a:lnTo>
                    <a:pt x="7650" y="7956"/>
                  </a:lnTo>
                  <a:lnTo>
                    <a:pt x="7344" y="7076"/>
                  </a:lnTo>
                  <a:cubicBezTo>
                    <a:pt x="7573" y="6847"/>
                    <a:pt x="7764" y="6579"/>
                    <a:pt x="7917" y="6273"/>
                  </a:cubicBezTo>
                  <a:lnTo>
                    <a:pt x="8835" y="6273"/>
                  </a:lnTo>
                  <a:lnTo>
                    <a:pt x="9141" y="4782"/>
                  </a:lnTo>
                  <a:lnTo>
                    <a:pt x="8300" y="4399"/>
                  </a:lnTo>
                  <a:cubicBezTo>
                    <a:pt x="8300" y="4055"/>
                    <a:pt x="8223" y="3749"/>
                    <a:pt x="8109" y="3443"/>
                  </a:cubicBezTo>
                  <a:lnTo>
                    <a:pt x="8759" y="2793"/>
                  </a:lnTo>
                  <a:lnTo>
                    <a:pt x="7917" y="1493"/>
                  </a:lnTo>
                  <a:lnTo>
                    <a:pt x="7076" y="1799"/>
                  </a:lnTo>
                  <a:cubicBezTo>
                    <a:pt x="6808" y="1607"/>
                    <a:pt x="6540" y="1416"/>
                    <a:pt x="6234" y="1263"/>
                  </a:cubicBezTo>
                  <a:lnTo>
                    <a:pt x="6234" y="345"/>
                  </a:lnTo>
                  <a:lnTo>
                    <a:pt x="4743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7"/>
            <p:cNvSpPr/>
            <p:nvPr/>
          </p:nvSpPr>
          <p:spPr>
            <a:xfrm rot="1394850">
              <a:off x="5923606" y="3307022"/>
              <a:ext cx="229498" cy="231423"/>
            </a:xfrm>
            <a:custGeom>
              <a:avLst/>
              <a:gdLst/>
              <a:ahLst/>
              <a:cxnLst/>
              <a:rect l="l" t="t" r="r" b="b"/>
              <a:pathLst>
                <a:path w="9180" h="9257" extrusionOk="0">
                  <a:moveTo>
                    <a:pt x="4743" y="1"/>
                  </a:moveTo>
                  <a:lnTo>
                    <a:pt x="4743" y="39"/>
                  </a:lnTo>
                  <a:lnTo>
                    <a:pt x="4360" y="880"/>
                  </a:lnTo>
                  <a:lnTo>
                    <a:pt x="4398" y="880"/>
                  </a:lnTo>
                  <a:cubicBezTo>
                    <a:pt x="4065" y="880"/>
                    <a:pt x="3731" y="952"/>
                    <a:pt x="3432" y="1061"/>
                  </a:cubicBezTo>
                  <a:lnTo>
                    <a:pt x="3432" y="1061"/>
                  </a:lnTo>
                  <a:lnTo>
                    <a:pt x="2792" y="421"/>
                  </a:lnTo>
                  <a:lnTo>
                    <a:pt x="1606" y="1378"/>
                  </a:lnTo>
                  <a:lnTo>
                    <a:pt x="1912" y="2257"/>
                  </a:lnTo>
                  <a:cubicBezTo>
                    <a:pt x="1759" y="2448"/>
                    <a:pt x="1606" y="2640"/>
                    <a:pt x="1492" y="2869"/>
                  </a:cubicBezTo>
                  <a:cubicBezTo>
                    <a:pt x="1606" y="2640"/>
                    <a:pt x="1759" y="2448"/>
                    <a:pt x="1951" y="2257"/>
                  </a:cubicBezTo>
                  <a:lnTo>
                    <a:pt x="1645" y="1416"/>
                  </a:lnTo>
                  <a:lnTo>
                    <a:pt x="2884" y="590"/>
                  </a:lnTo>
                  <a:lnTo>
                    <a:pt x="2884" y="590"/>
                  </a:lnTo>
                  <a:lnTo>
                    <a:pt x="3519" y="1225"/>
                  </a:lnTo>
                  <a:cubicBezTo>
                    <a:pt x="3825" y="1110"/>
                    <a:pt x="4169" y="1072"/>
                    <a:pt x="4475" y="1033"/>
                  </a:cubicBezTo>
                  <a:cubicBezTo>
                    <a:pt x="4627" y="768"/>
                    <a:pt x="4741" y="503"/>
                    <a:pt x="4892" y="200"/>
                  </a:cubicBezTo>
                  <a:lnTo>
                    <a:pt x="4892" y="200"/>
                  </a:lnTo>
                  <a:lnTo>
                    <a:pt x="6349" y="536"/>
                  </a:lnTo>
                  <a:lnTo>
                    <a:pt x="6311" y="498"/>
                  </a:lnTo>
                  <a:lnTo>
                    <a:pt x="6311" y="345"/>
                  </a:lnTo>
                  <a:lnTo>
                    <a:pt x="6272" y="345"/>
                  </a:lnTo>
                  <a:lnTo>
                    <a:pt x="4781" y="1"/>
                  </a:lnTo>
                  <a:close/>
                  <a:moveTo>
                    <a:pt x="1492" y="2869"/>
                  </a:moveTo>
                  <a:cubicBezTo>
                    <a:pt x="1453" y="2907"/>
                    <a:pt x="1415" y="2946"/>
                    <a:pt x="1377" y="3022"/>
                  </a:cubicBezTo>
                  <a:lnTo>
                    <a:pt x="1492" y="2869"/>
                  </a:lnTo>
                  <a:close/>
                  <a:moveTo>
                    <a:pt x="6311" y="1263"/>
                  </a:moveTo>
                  <a:lnTo>
                    <a:pt x="6311" y="1416"/>
                  </a:lnTo>
                  <a:cubicBezTo>
                    <a:pt x="6617" y="1569"/>
                    <a:pt x="6884" y="1760"/>
                    <a:pt x="7114" y="1990"/>
                  </a:cubicBezTo>
                  <a:lnTo>
                    <a:pt x="7963" y="1657"/>
                  </a:lnTo>
                  <a:lnTo>
                    <a:pt x="7963" y="1657"/>
                  </a:lnTo>
                  <a:cubicBezTo>
                    <a:pt x="8219" y="2060"/>
                    <a:pt x="8475" y="2463"/>
                    <a:pt x="8731" y="2900"/>
                  </a:cubicBezTo>
                  <a:lnTo>
                    <a:pt x="8731" y="2900"/>
                  </a:lnTo>
                  <a:lnTo>
                    <a:pt x="8452" y="3213"/>
                  </a:lnTo>
                  <a:lnTo>
                    <a:pt x="8744" y="2922"/>
                  </a:lnTo>
                  <a:lnTo>
                    <a:pt x="8744" y="2922"/>
                  </a:lnTo>
                  <a:cubicBezTo>
                    <a:pt x="8749" y="2930"/>
                    <a:pt x="8754" y="2938"/>
                    <a:pt x="8758" y="2946"/>
                  </a:cubicBezTo>
                  <a:lnTo>
                    <a:pt x="8758" y="2907"/>
                  </a:lnTo>
                  <a:lnTo>
                    <a:pt x="8797" y="2869"/>
                  </a:lnTo>
                  <a:lnTo>
                    <a:pt x="8797" y="2831"/>
                  </a:lnTo>
                  <a:lnTo>
                    <a:pt x="8797" y="2793"/>
                  </a:lnTo>
                  <a:lnTo>
                    <a:pt x="7994" y="1531"/>
                  </a:lnTo>
                  <a:lnTo>
                    <a:pt x="7994" y="1492"/>
                  </a:lnTo>
                  <a:lnTo>
                    <a:pt x="7955" y="1492"/>
                  </a:lnTo>
                  <a:lnTo>
                    <a:pt x="7104" y="1788"/>
                  </a:lnTo>
                  <a:lnTo>
                    <a:pt x="7104" y="1788"/>
                  </a:lnTo>
                  <a:cubicBezTo>
                    <a:pt x="6876" y="1563"/>
                    <a:pt x="6575" y="1376"/>
                    <a:pt x="6311" y="1263"/>
                  </a:cubicBezTo>
                  <a:close/>
                  <a:moveTo>
                    <a:pt x="8452" y="3213"/>
                  </a:moveTo>
                  <a:lnTo>
                    <a:pt x="8157" y="3509"/>
                  </a:lnTo>
                  <a:lnTo>
                    <a:pt x="8157" y="3509"/>
                  </a:lnTo>
                  <a:cubicBezTo>
                    <a:pt x="8153" y="3500"/>
                    <a:pt x="8150" y="3490"/>
                    <a:pt x="8147" y="3481"/>
                  </a:cubicBezTo>
                  <a:lnTo>
                    <a:pt x="8147" y="3519"/>
                  </a:lnTo>
                  <a:lnTo>
                    <a:pt x="8157" y="3509"/>
                  </a:lnTo>
                  <a:lnTo>
                    <a:pt x="8157" y="3509"/>
                  </a:lnTo>
                  <a:cubicBezTo>
                    <a:pt x="8160" y="3518"/>
                    <a:pt x="8163" y="3527"/>
                    <a:pt x="8166" y="3535"/>
                  </a:cubicBezTo>
                  <a:lnTo>
                    <a:pt x="8166" y="3535"/>
                  </a:lnTo>
                  <a:lnTo>
                    <a:pt x="8452" y="3213"/>
                  </a:lnTo>
                  <a:close/>
                  <a:moveTo>
                    <a:pt x="344" y="2946"/>
                  </a:moveTo>
                  <a:cubicBezTo>
                    <a:pt x="297" y="3182"/>
                    <a:pt x="235" y="3462"/>
                    <a:pt x="168" y="3786"/>
                  </a:cubicBezTo>
                  <a:lnTo>
                    <a:pt x="168" y="3786"/>
                  </a:lnTo>
                  <a:cubicBezTo>
                    <a:pt x="240" y="3478"/>
                    <a:pt x="299" y="3211"/>
                    <a:pt x="344" y="2984"/>
                  </a:cubicBezTo>
                  <a:lnTo>
                    <a:pt x="1300" y="2984"/>
                  </a:lnTo>
                  <a:lnTo>
                    <a:pt x="1262" y="2946"/>
                  </a:lnTo>
                  <a:close/>
                  <a:moveTo>
                    <a:pt x="168" y="3786"/>
                  </a:moveTo>
                  <a:cubicBezTo>
                    <a:pt x="118" y="3997"/>
                    <a:pt x="62" y="4227"/>
                    <a:pt x="0" y="4476"/>
                  </a:cubicBezTo>
                  <a:lnTo>
                    <a:pt x="842" y="4858"/>
                  </a:lnTo>
                  <a:cubicBezTo>
                    <a:pt x="878" y="5183"/>
                    <a:pt x="914" y="5474"/>
                    <a:pt x="1014" y="5795"/>
                  </a:cubicBezTo>
                  <a:lnTo>
                    <a:pt x="1014" y="5795"/>
                  </a:lnTo>
                  <a:lnTo>
                    <a:pt x="1033" y="5776"/>
                  </a:lnTo>
                  <a:cubicBezTo>
                    <a:pt x="956" y="5432"/>
                    <a:pt x="880" y="5126"/>
                    <a:pt x="880" y="4820"/>
                  </a:cubicBezTo>
                  <a:lnTo>
                    <a:pt x="45" y="4402"/>
                  </a:lnTo>
                  <a:lnTo>
                    <a:pt x="45" y="4402"/>
                  </a:lnTo>
                  <a:cubicBezTo>
                    <a:pt x="87" y="4182"/>
                    <a:pt x="128" y="3976"/>
                    <a:pt x="168" y="3786"/>
                  </a:cubicBezTo>
                  <a:close/>
                  <a:moveTo>
                    <a:pt x="383" y="6388"/>
                  </a:moveTo>
                  <a:lnTo>
                    <a:pt x="383" y="6426"/>
                  </a:lnTo>
                  <a:lnTo>
                    <a:pt x="398" y="6411"/>
                  </a:lnTo>
                  <a:lnTo>
                    <a:pt x="398" y="6411"/>
                  </a:lnTo>
                  <a:lnTo>
                    <a:pt x="383" y="6388"/>
                  </a:lnTo>
                  <a:close/>
                  <a:moveTo>
                    <a:pt x="1014" y="5795"/>
                  </a:moveTo>
                  <a:lnTo>
                    <a:pt x="398" y="6411"/>
                  </a:lnTo>
                  <a:lnTo>
                    <a:pt x="398" y="6411"/>
                  </a:lnTo>
                  <a:lnTo>
                    <a:pt x="413" y="6434"/>
                  </a:lnTo>
                  <a:lnTo>
                    <a:pt x="1023" y="5824"/>
                  </a:lnTo>
                  <a:lnTo>
                    <a:pt x="1023" y="5824"/>
                  </a:lnTo>
                  <a:cubicBezTo>
                    <a:pt x="1026" y="5833"/>
                    <a:pt x="1030" y="5843"/>
                    <a:pt x="1033" y="5852"/>
                  </a:cubicBezTo>
                  <a:lnTo>
                    <a:pt x="1033" y="5814"/>
                  </a:lnTo>
                  <a:lnTo>
                    <a:pt x="1023" y="5824"/>
                  </a:lnTo>
                  <a:lnTo>
                    <a:pt x="1023" y="5824"/>
                  </a:lnTo>
                  <a:cubicBezTo>
                    <a:pt x="1020" y="5814"/>
                    <a:pt x="1017" y="5804"/>
                    <a:pt x="1014" y="5795"/>
                  </a:cubicBezTo>
                  <a:close/>
                  <a:moveTo>
                    <a:pt x="8166" y="3535"/>
                  </a:moveTo>
                  <a:lnTo>
                    <a:pt x="8147" y="3558"/>
                  </a:lnTo>
                  <a:cubicBezTo>
                    <a:pt x="8223" y="3864"/>
                    <a:pt x="8300" y="4208"/>
                    <a:pt x="8300" y="4514"/>
                  </a:cubicBezTo>
                  <a:lnTo>
                    <a:pt x="9135" y="4894"/>
                  </a:lnTo>
                  <a:lnTo>
                    <a:pt x="9135" y="4894"/>
                  </a:lnTo>
                  <a:cubicBezTo>
                    <a:pt x="9061" y="5366"/>
                    <a:pt x="8953" y="5839"/>
                    <a:pt x="8844" y="6311"/>
                  </a:cubicBezTo>
                  <a:lnTo>
                    <a:pt x="7841" y="6311"/>
                  </a:lnTo>
                  <a:lnTo>
                    <a:pt x="7841" y="6350"/>
                  </a:lnTo>
                  <a:cubicBezTo>
                    <a:pt x="7688" y="6617"/>
                    <a:pt x="7496" y="6885"/>
                    <a:pt x="7305" y="7153"/>
                  </a:cubicBezTo>
                  <a:lnTo>
                    <a:pt x="7305" y="7191"/>
                  </a:lnTo>
                  <a:cubicBezTo>
                    <a:pt x="7416" y="7449"/>
                    <a:pt x="7491" y="7742"/>
                    <a:pt x="7599" y="8003"/>
                  </a:cubicBezTo>
                  <a:lnTo>
                    <a:pt x="7599" y="8003"/>
                  </a:lnTo>
                  <a:lnTo>
                    <a:pt x="6372" y="8820"/>
                  </a:lnTo>
                  <a:lnTo>
                    <a:pt x="5737" y="8185"/>
                  </a:lnTo>
                  <a:cubicBezTo>
                    <a:pt x="5431" y="8262"/>
                    <a:pt x="5087" y="8338"/>
                    <a:pt x="4781" y="8338"/>
                  </a:cubicBezTo>
                  <a:lnTo>
                    <a:pt x="4743" y="8338"/>
                  </a:lnTo>
                  <a:lnTo>
                    <a:pt x="4363" y="9173"/>
                  </a:lnTo>
                  <a:lnTo>
                    <a:pt x="4363" y="9173"/>
                  </a:lnTo>
                  <a:lnTo>
                    <a:pt x="2945" y="8882"/>
                  </a:lnTo>
                  <a:lnTo>
                    <a:pt x="2945" y="8882"/>
                  </a:lnTo>
                  <a:lnTo>
                    <a:pt x="2945" y="7994"/>
                  </a:lnTo>
                  <a:lnTo>
                    <a:pt x="2945" y="7956"/>
                  </a:lnTo>
                  <a:lnTo>
                    <a:pt x="2907" y="7956"/>
                  </a:lnTo>
                  <a:cubicBezTo>
                    <a:pt x="2639" y="7803"/>
                    <a:pt x="2371" y="7650"/>
                    <a:pt x="2104" y="7420"/>
                  </a:cubicBezTo>
                  <a:lnTo>
                    <a:pt x="1255" y="7716"/>
                  </a:lnTo>
                  <a:lnTo>
                    <a:pt x="1255" y="7716"/>
                  </a:lnTo>
                  <a:lnTo>
                    <a:pt x="413" y="6434"/>
                  </a:lnTo>
                  <a:lnTo>
                    <a:pt x="383" y="6464"/>
                  </a:lnTo>
                  <a:lnTo>
                    <a:pt x="1224" y="7765"/>
                  </a:lnTo>
                  <a:lnTo>
                    <a:pt x="2075" y="7469"/>
                  </a:lnTo>
                  <a:lnTo>
                    <a:pt x="2075" y="7469"/>
                  </a:lnTo>
                  <a:cubicBezTo>
                    <a:pt x="2304" y="7694"/>
                    <a:pt x="2605" y="7882"/>
                    <a:pt x="2907" y="8032"/>
                  </a:cubicBezTo>
                  <a:lnTo>
                    <a:pt x="2907" y="8912"/>
                  </a:lnTo>
                  <a:lnTo>
                    <a:pt x="2907" y="8950"/>
                  </a:lnTo>
                  <a:lnTo>
                    <a:pt x="2945" y="8950"/>
                  </a:lnTo>
                  <a:lnTo>
                    <a:pt x="4437" y="9256"/>
                  </a:lnTo>
                  <a:cubicBezTo>
                    <a:pt x="4590" y="8989"/>
                    <a:pt x="4704" y="8683"/>
                    <a:pt x="4857" y="8415"/>
                  </a:cubicBezTo>
                  <a:lnTo>
                    <a:pt x="4819" y="8415"/>
                  </a:lnTo>
                  <a:cubicBezTo>
                    <a:pt x="5116" y="8378"/>
                    <a:pt x="5449" y="8341"/>
                    <a:pt x="5748" y="8234"/>
                  </a:cubicBezTo>
                  <a:lnTo>
                    <a:pt x="5748" y="8234"/>
                  </a:lnTo>
                  <a:lnTo>
                    <a:pt x="6370" y="8821"/>
                  </a:lnTo>
                  <a:lnTo>
                    <a:pt x="6370" y="8821"/>
                  </a:lnTo>
                  <a:lnTo>
                    <a:pt x="6349" y="8836"/>
                  </a:lnTo>
                  <a:lnTo>
                    <a:pt x="6385" y="8836"/>
                  </a:lnTo>
                  <a:lnTo>
                    <a:pt x="6425" y="8874"/>
                  </a:lnTo>
                  <a:lnTo>
                    <a:pt x="6464" y="8874"/>
                  </a:lnTo>
                  <a:lnTo>
                    <a:pt x="7764" y="8032"/>
                  </a:lnTo>
                  <a:lnTo>
                    <a:pt x="7764" y="7994"/>
                  </a:lnTo>
                  <a:lnTo>
                    <a:pt x="7468" y="7180"/>
                  </a:lnTo>
                  <a:lnTo>
                    <a:pt x="7468" y="7180"/>
                  </a:lnTo>
                  <a:cubicBezTo>
                    <a:pt x="7683" y="6927"/>
                    <a:pt x="7865" y="6674"/>
                    <a:pt x="8012" y="6388"/>
                  </a:cubicBezTo>
                  <a:lnTo>
                    <a:pt x="8873" y="6388"/>
                  </a:lnTo>
                  <a:lnTo>
                    <a:pt x="8873" y="6350"/>
                  </a:lnTo>
                  <a:cubicBezTo>
                    <a:pt x="8988" y="5852"/>
                    <a:pt x="9103" y="5355"/>
                    <a:pt x="9179" y="4858"/>
                  </a:cubicBezTo>
                  <a:lnTo>
                    <a:pt x="9179" y="4820"/>
                  </a:lnTo>
                  <a:lnTo>
                    <a:pt x="8338" y="4437"/>
                  </a:lnTo>
                  <a:lnTo>
                    <a:pt x="8338" y="4476"/>
                  </a:lnTo>
                  <a:cubicBezTo>
                    <a:pt x="8338" y="4151"/>
                    <a:pt x="8270" y="3827"/>
                    <a:pt x="8166" y="3535"/>
                  </a:cubicBezTo>
                  <a:close/>
                </a:path>
              </a:pathLst>
            </a:custGeom>
            <a:solidFill>
              <a:srgbClr val="407BFF"/>
            </a:solidFill>
            <a:ln w="9525" cap="flat" cmpd="sng">
              <a:solidFill>
                <a:srgbClr val="407B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7"/>
            <p:cNvSpPr/>
            <p:nvPr/>
          </p:nvSpPr>
          <p:spPr>
            <a:xfrm rot="1394850">
              <a:off x="6110428" y="3704786"/>
              <a:ext cx="471396" cy="471421"/>
            </a:xfrm>
            <a:custGeom>
              <a:avLst/>
              <a:gdLst/>
              <a:ahLst/>
              <a:cxnLst/>
              <a:rect l="l" t="t" r="r" b="b"/>
              <a:pathLst>
                <a:path w="18856" h="18857" extrusionOk="0">
                  <a:moveTo>
                    <a:pt x="2601" y="5891"/>
                  </a:moveTo>
                  <a:cubicBezTo>
                    <a:pt x="2907" y="5279"/>
                    <a:pt x="3290" y="4744"/>
                    <a:pt x="3748" y="4246"/>
                  </a:cubicBezTo>
                  <a:lnTo>
                    <a:pt x="3098" y="2449"/>
                  </a:lnTo>
                  <a:lnTo>
                    <a:pt x="5737" y="766"/>
                  </a:lnTo>
                  <a:lnTo>
                    <a:pt x="7076" y="2066"/>
                  </a:lnTo>
                  <a:cubicBezTo>
                    <a:pt x="7726" y="1875"/>
                    <a:pt x="8414" y="1760"/>
                    <a:pt x="9103" y="1722"/>
                  </a:cubicBezTo>
                  <a:lnTo>
                    <a:pt x="9906" y="1"/>
                  </a:lnTo>
                  <a:lnTo>
                    <a:pt x="12966" y="651"/>
                  </a:lnTo>
                  <a:lnTo>
                    <a:pt x="12966" y="2563"/>
                  </a:lnTo>
                  <a:cubicBezTo>
                    <a:pt x="13578" y="2869"/>
                    <a:pt x="14113" y="3290"/>
                    <a:pt x="14649" y="3749"/>
                  </a:cubicBezTo>
                  <a:lnTo>
                    <a:pt x="16408" y="3099"/>
                  </a:lnTo>
                  <a:lnTo>
                    <a:pt x="18129" y="5738"/>
                  </a:lnTo>
                  <a:lnTo>
                    <a:pt x="16790" y="7077"/>
                  </a:lnTo>
                  <a:cubicBezTo>
                    <a:pt x="16982" y="7727"/>
                    <a:pt x="17135" y="8415"/>
                    <a:pt x="17135" y="9104"/>
                  </a:cubicBezTo>
                  <a:lnTo>
                    <a:pt x="18856" y="9868"/>
                  </a:lnTo>
                  <a:lnTo>
                    <a:pt x="18205" y="12966"/>
                  </a:lnTo>
                  <a:lnTo>
                    <a:pt x="16293" y="12966"/>
                  </a:lnTo>
                  <a:cubicBezTo>
                    <a:pt x="15987" y="13540"/>
                    <a:pt x="15566" y="14114"/>
                    <a:pt x="15108" y="14611"/>
                  </a:cubicBezTo>
                  <a:lnTo>
                    <a:pt x="15758" y="16409"/>
                  </a:lnTo>
                  <a:lnTo>
                    <a:pt x="13157" y="18091"/>
                  </a:lnTo>
                  <a:lnTo>
                    <a:pt x="11780" y="16791"/>
                  </a:lnTo>
                  <a:cubicBezTo>
                    <a:pt x="11130" y="16982"/>
                    <a:pt x="10442" y="17097"/>
                    <a:pt x="9791" y="17135"/>
                  </a:cubicBezTo>
                  <a:lnTo>
                    <a:pt x="8988" y="18856"/>
                  </a:lnTo>
                  <a:lnTo>
                    <a:pt x="5928" y="18206"/>
                  </a:lnTo>
                  <a:lnTo>
                    <a:pt x="5928" y="16294"/>
                  </a:lnTo>
                  <a:cubicBezTo>
                    <a:pt x="5317" y="15988"/>
                    <a:pt x="4743" y="15567"/>
                    <a:pt x="4246" y="15108"/>
                  </a:cubicBezTo>
                  <a:lnTo>
                    <a:pt x="2448" y="15758"/>
                  </a:lnTo>
                  <a:lnTo>
                    <a:pt x="765" y="13119"/>
                  </a:lnTo>
                  <a:lnTo>
                    <a:pt x="2104" y="11781"/>
                  </a:lnTo>
                  <a:cubicBezTo>
                    <a:pt x="1874" y="11131"/>
                    <a:pt x="1760" y="10442"/>
                    <a:pt x="1721" y="9754"/>
                  </a:cubicBezTo>
                  <a:lnTo>
                    <a:pt x="0" y="8951"/>
                  </a:lnTo>
                  <a:lnTo>
                    <a:pt x="689" y="5891"/>
                  </a:lnTo>
                  <a:lnTo>
                    <a:pt x="2601" y="5891"/>
                  </a:lnTo>
                  <a:close/>
                  <a:moveTo>
                    <a:pt x="6196" y="8568"/>
                  </a:moveTo>
                  <a:cubicBezTo>
                    <a:pt x="5584" y="11475"/>
                    <a:pt x="8797" y="13693"/>
                    <a:pt x="11283" y="12087"/>
                  </a:cubicBezTo>
                  <a:cubicBezTo>
                    <a:pt x="13769" y="10480"/>
                    <a:pt x="13119" y="6656"/>
                    <a:pt x="10212" y="6006"/>
                  </a:cubicBezTo>
                  <a:cubicBezTo>
                    <a:pt x="8376" y="5623"/>
                    <a:pt x="6617" y="6771"/>
                    <a:pt x="6234" y="8568"/>
                  </a:cubicBezTo>
                  <a:close/>
                </a:path>
              </a:pathLst>
            </a:custGeom>
            <a:solidFill>
              <a:srgbClr val="A4C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7"/>
            <p:cNvSpPr/>
            <p:nvPr/>
          </p:nvSpPr>
          <p:spPr>
            <a:xfrm rot="1394912">
              <a:off x="5541379" y="3654666"/>
              <a:ext cx="291161" cy="291177"/>
            </a:xfrm>
            <a:custGeom>
              <a:avLst/>
              <a:gdLst/>
              <a:ahLst/>
              <a:cxnLst/>
              <a:rect l="l" t="t" r="r" b="b"/>
              <a:pathLst>
                <a:path w="18856" h="18857" extrusionOk="0">
                  <a:moveTo>
                    <a:pt x="2601" y="5891"/>
                  </a:moveTo>
                  <a:cubicBezTo>
                    <a:pt x="2907" y="5279"/>
                    <a:pt x="3290" y="4744"/>
                    <a:pt x="3748" y="4246"/>
                  </a:cubicBezTo>
                  <a:lnTo>
                    <a:pt x="3098" y="2449"/>
                  </a:lnTo>
                  <a:lnTo>
                    <a:pt x="5737" y="766"/>
                  </a:lnTo>
                  <a:lnTo>
                    <a:pt x="7076" y="2066"/>
                  </a:lnTo>
                  <a:cubicBezTo>
                    <a:pt x="7726" y="1875"/>
                    <a:pt x="8414" y="1760"/>
                    <a:pt x="9103" y="1722"/>
                  </a:cubicBezTo>
                  <a:lnTo>
                    <a:pt x="9906" y="1"/>
                  </a:lnTo>
                  <a:lnTo>
                    <a:pt x="12966" y="651"/>
                  </a:lnTo>
                  <a:lnTo>
                    <a:pt x="12966" y="2563"/>
                  </a:lnTo>
                  <a:cubicBezTo>
                    <a:pt x="13578" y="2869"/>
                    <a:pt x="14113" y="3290"/>
                    <a:pt x="14649" y="3749"/>
                  </a:cubicBezTo>
                  <a:lnTo>
                    <a:pt x="16408" y="3099"/>
                  </a:lnTo>
                  <a:lnTo>
                    <a:pt x="18129" y="5738"/>
                  </a:lnTo>
                  <a:lnTo>
                    <a:pt x="16790" y="7077"/>
                  </a:lnTo>
                  <a:cubicBezTo>
                    <a:pt x="16982" y="7727"/>
                    <a:pt x="17135" y="8415"/>
                    <a:pt x="17135" y="9104"/>
                  </a:cubicBezTo>
                  <a:lnTo>
                    <a:pt x="18856" y="9868"/>
                  </a:lnTo>
                  <a:lnTo>
                    <a:pt x="18205" y="12966"/>
                  </a:lnTo>
                  <a:lnTo>
                    <a:pt x="16293" y="12966"/>
                  </a:lnTo>
                  <a:cubicBezTo>
                    <a:pt x="15987" y="13540"/>
                    <a:pt x="15566" y="14114"/>
                    <a:pt x="15108" y="14611"/>
                  </a:cubicBezTo>
                  <a:lnTo>
                    <a:pt x="15758" y="16409"/>
                  </a:lnTo>
                  <a:lnTo>
                    <a:pt x="13157" y="18091"/>
                  </a:lnTo>
                  <a:lnTo>
                    <a:pt x="11780" y="16791"/>
                  </a:lnTo>
                  <a:cubicBezTo>
                    <a:pt x="11130" y="16982"/>
                    <a:pt x="10442" y="17097"/>
                    <a:pt x="9791" y="17135"/>
                  </a:cubicBezTo>
                  <a:lnTo>
                    <a:pt x="8988" y="18856"/>
                  </a:lnTo>
                  <a:lnTo>
                    <a:pt x="5928" y="18206"/>
                  </a:lnTo>
                  <a:lnTo>
                    <a:pt x="5928" y="16294"/>
                  </a:lnTo>
                  <a:cubicBezTo>
                    <a:pt x="5317" y="15988"/>
                    <a:pt x="4743" y="15567"/>
                    <a:pt x="4246" y="15108"/>
                  </a:cubicBezTo>
                  <a:lnTo>
                    <a:pt x="2448" y="15758"/>
                  </a:lnTo>
                  <a:lnTo>
                    <a:pt x="765" y="13119"/>
                  </a:lnTo>
                  <a:lnTo>
                    <a:pt x="2104" y="11781"/>
                  </a:lnTo>
                  <a:cubicBezTo>
                    <a:pt x="1874" y="11131"/>
                    <a:pt x="1760" y="10442"/>
                    <a:pt x="1721" y="9754"/>
                  </a:cubicBezTo>
                  <a:lnTo>
                    <a:pt x="0" y="8951"/>
                  </a:lnTo>
                  <a:lnTo>
                    <a:pt x="689" y="5891"/>
                  </a:lnTo>
                  <a:lnTo>
                    <a:pt x="2601" y="5891"/>
                  </a:lnTo>
                  <a:close/>
                  <a:moveTo>
                    <a:pt x="6196" y="8568"/>
                  </a:moveTo>
                  <a:cubicBezTo>
                    <a:pt x="5584" y="11475"/>
                    <a:pt x="8797" y="13693"/>
                    <a:pt x="11283" y="12087"/>
                  </a:cubicBezTo>
                  <a:cubicBezTo>
                    <a:pt x="13769" y="10480"/>
                    <a:pt x="13119" y="6656"/>
                    <a:pt x="10212" y="6006"/>
                  </a:cubicBezTo>
                  <a:cubicBezTo>
                    <a:pt x="8376" y="5623"/>
                    <a:pt x="6617" y="6771"/>
                    <a:pt x="6234" y="856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225;p17"/>
          <p:cNvGrpSpPr/>
          <p:nvPr/>
        </p:nvGrpSpPr>
        <p:grpSpPr>
          <a:xfrm>
            <a:off x="7972743" y="4222609"/>
            <a:ext cx="541058" cy="638888"/>
            <a:chOff x="8226513" y="2012350"/>
            <a:chExt cx="644500" cy="761125"/>
          </a:xfrm>
        </p:grpSpPr>
        <p:sp>
          <p:nvSpPr>
            <p:cNvPr id="226" name="Google Shape;226;p17"/>
            <p:cNvSpPr/>
            <p:nvPr/>
          </p:nvSpPr>
          <p:spPr>
            <a:xfrm>
              <a:off x="8646288" y="2547800"/>
              <a:ext cx="223775" cy="224725"/>
            </a:xfrm>
            <a:custGeom>
              <a:avLst/>
              <a:gdLst/>
              <a:ahLst/>
              <a:cxnLst/>
              <a:rect l="l" t="t" r="r" b="b"/>
              <a:pathLst>
                <a:path w="8951" h="8989" extrusionOk="0">
                  <a:moveTo>
                    <a:pt x="4495" y="2802"/>
                  </a:moveTo>
                  <a:cubicBezTo>
                    <a:pt x="4692" y="2802"/>
                    <a:pt x="4893" y="2836"/>
                    <a:pt x="5087" y="2907"/>
                  </a:cubicBezTo>
                  <a:cubicBezTo>
                    <a:pt x="6464" y="3442"/>
                    <a:pt x="6464" y="5355"/>
                    <a:pt x="5125" y="5928"/>
                  </a:cubicBezTo>
                  <a:cubicBezTo>
                    <a:pt x="4896" y="6033"/>
                    <a:pt x="4666" y="6081"/>
                    <a:pt x="4444" y="6081"/>
                  </a:cubicBezTo>
                  <a:cubicBezTo>
                    <a:pt x="3372" y="6081"/>
                    <a:pt x="2508" y="4966"/>
                    <a:pt x="2984" y="3825"/>
                  </a:cubicBezTo>
                  <a:cubicBezTo>
                    <a:pt x="3219" y="3178"/>
                    <a:pt x="3839" y="2802"/>
                    <a:pt x="4495" y="2802"/>
                  </a:cubicBezTo>
                  <a:close/>
                  <a:moveTo>
                    <a:pt x="5431" y="0"/>
                  </a:moveTo>
                  <a:lnTo>
                    <a:pt x="4896" y="765"/>
                  </a:lnTo>
                  <a:cubicBezTo>
                    <a:pt x="4743" y="746"/>
                    <a:pt x="4580" y="737"/>
                    <a:pt x="4413" y="737"/>
                  </a:cubicBezTo>
                  <a:cubicBezTo>
                    <a:pt x="4246" y="737"/>
                    <a:pt x="4074" y="746"/>
                    <a:pt x="3902" y="765"/>
                  </a:cubicBezTo>
                  <a:lnTo>
                    <a:pt x="3366" y="39"/>
                  </a:lnTo>
                  <a:lnTo>
                    <a:pt x="1951" y="650"/>
                  </a:lnTo>
                  <a:lnTo>
                    <a:pt x="2142" y="1530"/>
                  </a:lnTo>
                  <a:cubicBezTo>
                    <a:pt x="1875" y="1760"/>
                    <a:pt x="1645" y="1989"/>
                    <a:pt x="1454" y="2257"/>
                  </a:cubicBezTo>
                  <a:lnTo>
                    <a:pt x="574" y="2104"/>
                  </a:lnTo>
                  <a:lnTo>
                    <a:pt x="0" y="3519"/>
                  </a:lnTo>
                  <a:lnTo>
                    <a:pt x="765" y="4054"/>
                  </a:lnTo>
                  <a:cubicBezTo>
                    <a:pt x="689" y="4399"/>
                    <a:pt x="689" y="4705"/>
                    <a:pt x="765" y="5049"/>
                  </a:cubicBezTo>
                  <a:lnTo>
                    <a:pt x="0" y="5584"/>
                  </a:lnTo>
                  <a:lnTo>
                    <a:pt x="612" y="6999"/>
                  </a:lnTo>
                  <a:lnTo>
                    <a:pt x="1530" y="6808"/>
                  </a:lnTo>
                  <a:cubicBezTo>
                    <a:pt x="1722" y="7076"/>
                    <a:pt x="1951" y="7305"/>
                    <a:pt x="2219" y="7535"/>
                  </a:cubicBezTo>
                  <a:lnTo>
                    <a:pt x="2104" y="8414"/>
                  </a:lnTo>
                  <a:lnTo>
                    <a:pt x="3519" y="8988"/>
                  </a:lnTo>
                  <a:lnTo>
                    <a:pt x="4016" y="8261"/>
                  </a:lnTo>
                  <a:cubicBezTo>
                    <a:pt x="4188" y="8281"/>
                    <a:pt x="4351" y="8290"/>
                    <a:pt x="4514" y="8290"/>
                  </a:cubicBezTo>
                  <a:cubicBezTo>
                    <a:pt x="4676" y="8290"/>
                    <a:pt x="4839" y="8281"/>
                    <a:pt x="5011" y="8261"/>
                  </a:cubicBezTo>
                  <a:lnTo>
                    <a:pt x="5546" y="8988"/>
                  </a:lnTo>
                  <a:lnTo>
                    <a:pt x="6961" y="8376"/>
                  </a:lnTo>
                  <a:lnTo>
                    <a:pt x="6770" y="7497"/>
                  </a:lnTo>
                  <a:cubicBezTo>
                    <a:pt x="7038" y="7267"/>
                    <a:pt x="7267" y="7038"/>
                    <a:pt x="7497" y="6770"/>
                  </a:cubicBezTo>
                  <a:lnTo>
                    <a:pt x="8376" y="6923"/>
                  </a:lnTo>
                  <a:lnTo>
                    <a:pt x="8950" y="5469"/>
                  </a:lnTo>
                  <a:lnTo>
                    <a:pt x="8185" y="4972"/>
                  </a:lnTo>
                  <a:cubicBezTo>
                    <a:pt x="8223" y="4628"/>
                    <a:pt x="8223" y="4284"/>
                    <a:pt x="8185" y="3978"/>
                  </a:cubicBezTo>
                  <a:lnTo>
                    <a:pt x="8950" y="3404"/>
                  </a:lnTo>
                  <a:lnTo>
                    <a:pt x="8338" y="2027"/>
                  </a:lnTo>
                  <a:lnTo>
                    <a:pt x="7420" y="2180"/>
                  </a:lnTo>
                  <a:cubicBezTo>
                    <a:pt x="7229" y="1913"/>
                    <a:pt x="6999" y="1683"/>
                    <a:pt x="6732" y="1492"/>
                  </a:cubicBezTo>
                  <a:lnTo>
                    <a:pt x="6847" y="574"/>
                  </a:lnTo>
                  <a:lnTo>
                    <a:pt x="5431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7"/>
            <p:cNvSpPr/>
            <p:nvPr/>
          </p:nvSpPr>
          <p:spPr>
            <a:xfrm>
              <a:off x="8644363" y="2547800"/>
              <a:ext cx="226650" cy="225675"/>
            </a:xfrm>
            <a:custGeom>
              <a:avLst/>
              <a:gdLst/>
              <a:ahLst/>
              <a:cxnLst/>
              <a:rect l="l" t="t" r="r" b="b"/>
              <a:pathLst>
                <a:path w="9066" h="9027" extrusionOk="0">
                  <a:moveTo>
                    <a:pt x="2198" y="1118"/>
                  </a:moveTo>
                  <a:cubicBezTo>
                    <a:pt x="2221" y="1264"/>
                    <a:pt x="2239" y="1402"/>
                    <a:pt x="2257" y="1530"/>
                  </a:cubicBezTo>
                  <a:cubicBezTo>
                    <a:pt x="2066" y="1683"/>
                    <a:pt x="1875" y="1836"/>
                    <a:pt x="1722" y="2027"/>
                  </a:cubicBezTo>
                  <a:cubicBezTo>
                    <a:pt x="1684" y="2104"/>
                    <a:pt x="1607" y="2142"/>
                    <a:pt x="1607" y="2180"/>
                  </a:cubicBezTo>
                  <a:lnTo>
                    <a:pt x="1722" y="2066"/>
                  </a:lnTo>
                  <a:cubicBezTo>
                    <a:pt x="1913" y="1874"/>
                    <a:pt x="2066" y="1683"/>
                    <a:pt x="2296" y="1530"/>
                  </a:cubicBezTo>
                  <a:cubicBezTo>
                    <a:pt x="2257" y="1413"/>
                    <a:pt x="2228" y="1276"/>
                    <a:pt x="2198" y="1118"/>
                  </a:cubicBezTo>
                  <a:close/>
                  <a:moveTo>
                    <a:pt x="1607" y="2180"/>
                  </a:moveTo>
                  <a:lnTo>
                    <a:pt x="1607" y="2180"/>
                  </a:lnTo>
                  <a:cubicBezTo>
                    <a:pt x="1569" y="2219"/>
                    <a:pt x="1569" y="2257"/>
                    <a:pt x="1569" y="2257"/>
                  </a:cubicBezTo>
                  <a:lnTo>
                    <a:pt x="1607" y="2180"/>
                  </a:lnTo>
                  <a:close/>
                  <a:moveTo>
                    <a:pt x="575" y="2104"/>
                  </a:moveTo>
                  <a:lnTo>
                    <a:pt x="1" y="3557"/>
                  </a:lnTo>
                  <a:lnTo>
                    <a:pt x="39" y="3582"/>
                  </a:lnTo>
                  <a:lnTo>
                    <a:pt x="39" y="3595"/>
                  </a:lnTo>
                  <a:lnTo>
                    <a:pt x="44" y="3585"/>
                  </a:lnTo>
                  <a:lnTo>
                    <a:pt x="536" y="3905"/>
                  </a:lnTo>
                  <a:lnTo>
                    <a:pt x="51" y="3566"/>
                  </a:lnTo>
                  <a:lnTo>
                    <a:pt x="613" y="2180"/>
                  </a:lnTo>
                  <a:lnTo>
                    <a:pt x="1301" y="2257"/>
                  </a:lnTo>
                  <a:lnTo>
                    <a:pt x="1454" y="2257"/>
                  </a:lnTo>
                  <a:lnTo>
                    <a:pt x="1263" y="2219"/>
                  </a:lnTo>
                  <a:lnTo>
                    <a:pt x="575" y="2104"/>
                  </a:lnTo>
                  <a:close/>
                  <a:moveTo>
                    <a:pt x="536" y="3905"/>
                  </a:moveTo>
                  <a:lnTo>
                    <a:pt x="765" y="4065"/>
                  </a:lnTo>
                  <a:lnTo>
                    <a:pt x="765" y="4065"/>
                  </a:lnTo>
                  <a:cubicBezTo>
                    <a:pt x="765" y="4061"/>
                    <a:pt x="766" y="4058"/>
                    <a:pt x="766" y="4054"/>
                  </a:cubicBezTo>
                  <a:lnTo>
                    <a:pt x="536" y="3905"/>
                  </a:lnTo>
                  <a:close/>
                  <a:moveTo>
                    <a:pt x="7574" y="6770"/>
                  </a:moveTo>
                  <a:lnTo>
                    <a:pt x="7608" y="6776"/>
                  </a:lnTo>
                  <a:lnTo>
                    <a:pt x="7608" y="6776"/>
                  </a:lnTo>
                  <a:cubicBezTo>
                    <a:pt x="7610" y="6774"/>
                    <a:pt x="7611" y="6772"/>
                    <a:pt x="7612" y="6770"/>
                  </a:cubicBezTo>
                  <a:close/>
                  <a:moveTo>
                    <a:pt x="7608" y="6776"/>
                  </a:moveTo>
                  <a:cubicBezTo>
                    <a:pt x="7606" y="6780"/>
                    <a:pt x="7603" y="6784"/>
                    <a:pt x="7601" y="6788"/>
                  </a:cubicBezTo>
                  <a:lnTo>
                    <a:pt x="7601" y="6788"/>
                  </a:lnTo>
                  <a:lnTo>
                    <a:pt x="7918" y="6827"/>
                  </a:lnTo>
                  <a:lnTo>
                    <a:pt x="7918" y="6827"/>
                  </a:lnTo>
                  <a:lnTo>
                    <a:pt x="7608" y="6776"/>
                  </a:lnTo>
                  <a:close/>
                  <a:moveTo>
                    <a:pt x="3481" y="0"/>
                  </a:moveTo>
                  <a:lnTo>
                    <a:pt x="2105" y="612"/>
                  </a:lnTo>
                  <a:lnTo>
                    <a:pt x="2105" y="650"/>
                  </a:lnTo>
                  <a:lnTo>
                    <a:pt x="2112" y="648"/>
                  </a:lnTo>
                  <a:lnTo>
                    <a:pt x="2112" y="648"/>
                  </a:lnTo>
                  <a:cubicBezTo>
                    <a:pt x="2145" y="821"/>
                    <a:pt x="2172" y="977"/>
                    <a:pt x="2198" y="1118"/>
                  </a:cubicBezTo>
                  <a:lnTo>
                    <a:pt x="2198" y="1118"/>
                  </a:lnTo>
                  <a:cubicBezTo>
                    <a:pt x="2175" y="970"/>
                    <a:pt x="2148" y="813"/>
                    <a:pt x="2112" y="647"/>
                  </a:cubicBezTo>
                  <a:lnTo>
                    <a:pt x="2112" y="647"/>
                  </a:lnTo>
                  <a:lnTo>
                    <a:pt x="2112" y="648"/>
                  </a:lnTo>
                  <a:lnTo>
                    <a:pt x="2112" y="648"/>
                  </a:lnTo>
                  <a:cubicBezTo>
                    <a:pt x="2109" y="636"/>
                    <a:pt x="2107" y="624"/>
                    <a:pt x="2105" y="612"/>
                  </a:cubicBezTo>
                  <a:lnTo>
                    <a:pt x="2105" y="612"/>
                  </a:lnTo>
                  <a:cubicBezTo>
                    <a:pt x="2107" y="624"/>
                    <a:pt x="2110" y="636"/>
                    <a:pt x="2112" y="647"/>
                  </a:cubicBezTo>
                  <a:lnTo>
                    <a:pt x="2112" y="647"/>
                  </a:lnTo>
                  <a:lnTo>
                    <a:pt x="3490" y="89"/>
                  </a:lnTo>
                  <a:lnTo>
                    <a:pt x="3490" y="89"/>
                  </a:lnTo>
                  <a:lnTo>
                    <a:pt x="4017" y="803"/>
                  </a:lnTo>
                  <a:cubicBezTo>
                    <a:pt x="4189" y="784"/>
                    <a:pt x="4361" y="775"/>
                    <a:pt x="4528" y="775"/>
                  </a:cubicBezTo>
                  <a:cubicBezTo>
                    <a:pt x="4696" y="775"/>
                    <a:pt x="4858" y="784"/>
                    <a:pt x="5011" y="803"/>
                  </a:cubicBezTo>
                  <a:lnTo>
                    <a:pt x="5049" y="803"/>
                  </a:lnTo>
                  <a:lnTo>
                    <a:pt x="5568" y="62"/>
                  </a:lnTo>
                  <a:lnTo>
                    <a:pt x="5568" y="62"/>
                  </a:lnTo>
                  <a:lnTo>
                    <a:pt x="6921" y="596"/>
                  </a:lnTo>
                  <a:lnTo>
                    <a:pt x="6921" y="596"/>
                  </a:lnTo>
                  <a:cubicBezTo>
                    <a:pt x="6883" y="893"/>
                    <a:pt x="6846" y="1156"/>
                    <a:pt x="6809" y="1492"/>
                  </a:cubicBezTo>
                  <a:cubicBezTo>
                    <a:pt x="7038" y="1683"/>
                    <a:pt x="7306" y="1913"/>
                    <a:pt x="7497" y="2180"/>
                  </a:cubicBezTo>
                  <a:lnTo>
                    <a:pt x="7535" y="2180"/>
                  </a:lnTo>
                  <a:lnTo>
                    <a:pt x="8379" y="2034"/>
                  </a:lnTo>
                  <a:lnTo>
                    <a:pt x="8379" y="2034"/>
                  </a:lnTo>
                  <a:lnTo>
                    <a:pt x="8863" y="3450"/>
                  </a:lnTo>
                  <a:lnTo>
                    <a:pt x="8109" y="3978"/>
                  </a:lnTo>
                  <a:lnTo>
                    <a:pt x="8109" y="4016"/>
                  </a:lnTo>
                  <a:cubicBezTo>
                    <a:pt x="8147" y="4322"/>
                    <a:pt x="8147" y="4666"/>
                    <a:pt x="8109" y="5011"/>
                  </a:cubicBezTo>
                  <a:cubicBezTo>
                    <a:pt x="8373" y="5199"/>
                    <a:pt x="8599" y="5350"/>
                    <a:pt x="8862" y="5537"/>
                  </a:cubicBezTo>
                  <a:lnTo>
                    <a:pt x="8862" y="5537"/>
                  </a:lnTo>
                  <a:lnTo>
                    <a:pt x="8319" y="6877"/>
                  </a:lnTo>
                  <a:lnTo>
                    <a:pt x="8319" y="6877"/>
                  </a:lnTo>
                  <a:lnTo>
                    <a:pt x="7918" y="6827"/>
                  </a:lnTo>
                  <a:lnTo>
                    <a:pt x="7918" y="6827"/>
                  </a:lnTo>
                  <a:lnTo>
                    <a:pt x="8312" y="6893"/>
                  </a:lnTo>
                  <a:lnTo>
                    <a:pt x="8312" y="6893"/>
                  </a:lnTo>
                  <a:lnTo>
                    <a:pt x="8300" y="6923"/>
                  </a:lnTo>
                  <a:lnTo>
                    <a:pt x="8348" y="6899"/>
                  </a:lnTo>
                  <a:lnTo>
                    <a:pt x="8348" y="6899"/>
                  </a:lnTo>
                  <a:lnTo>
                    <a:pt x="8492" y="6923"/>
                  </a:lnTo>
                  <a:lnTo>
                    <a:pt x="8530" y="6923"/>
                  </a:lnTo>
                  <a:lnTo>
                    <a:pt x="8530" y="6885"/>
                  </a:lnTo>
                  <a:cubicBezTo>
                    <a:pt x="8721" y="6426"/>
                    <a:pt x="8912" y="5928"/>
                    <a:pt x="9065" y="5469"/>
                  </a:cubicBezTo>
                  <a:lnTo>
                    <a:pt x="9065" y="5431"/>
                  </a:lnTo>
                  <a:cubicBezTo>
                    <a:pt x="8799" y="5241"/>
                    <a:pt x="8533" y="5089"/>
                    <a:pt x="8305" y="4899"/>
                  </a:cubicBezTo>
                  <a:lnTo>
                    <a:pt x="8305" y="4899"/>
                  </a:lnTo>
                  <a:cubicBezTo>
                    <a:pt x="8337" y="4613"/>
                    <a:pt x="8337" y="4294"/>
                    <a:pt x="8304" y="3975"/>
                  </a:cubicBezTo>
                  <a:lnTo>
                    <a:pt x="8304" y="3975"/>
                  </a:lnTo>
                  <a:lnTo>
                    <a:pt x="9027" y="3442"/>
                  </a:lnTo>
                  <a:lnTo>
                    <a:pt x="9065" y="3442"/>
                  </a:lnTo>
                  <a:lnTo>
                    <a:pt x="9065" y="3404"/>
                  </a:lnTo>
                  <a:lnTo>
                    <a:pt x="8453" y="2027"/>
                  </a:lnTo>
                  <a:lnTo>
                    <a:pt x="8453" y="1989"/>
                  </a:lnTo>
                  <a:lnTo>
                    <a:pt x="8415" y="1989"/>
                  </a:lnTo>
                  <a:lnTo>
                    <a:pt x="7569" y="2136"/>
                  </a:lnTo>
                  <a:lnTo>
                    <a:pt x="7569" y="2136"/>
                  </a:lnTo>
                  <a:cubicBezTo>
                    <a:pt x="7343" y="1873"/>
                    <a:pt x="7116" y="1647"/>
                    <a:pt x="6853" y="1458"/>
                  </a:cubicBezTo>
                  <a:lnTo>
                    <a:pt x="6853" y="1458"/>
                  </a:lnTo>
                  <a:lnTo>
                    <a:pt x="7000" y="574"/>
                  </a:lnTo>
                  <a:lnTo>
                    <a:pt x="7000" y="536"/>
                  </a:lnTo>
                  <a:lnTo>
                    <a:pt x="6962" y="536"/>
                  </a:lnTo>
                  <a:lnTo>
                    <a:pt x="5508" y="0"/>
                  </a:lnTo>
                  <a:lnTo>
                    <a:pt x="4976" y="723"/>
                  </a:lnTo>
                  <a:lnTo>
                    <a:pt x="4976" y="723"/>
                  </a:lnTo>
                  <a:cubicBezTo>
                    <a:pt x="4815" y="707"/>
                    <a:pt x="4656" y="698"/>
                    <a:pt x="4500" y="698"/>
                  </a:cubicBezTo>
                  <a:cubicBezTo>
                    <a:pt x="4332" y="698"/>
                    <a:pt x="4170" y="708"/>
                    <a:pt x="4017" y="727"/>
                  </a:cubicBezTo>
                  <a:lnTo>
                    <a:pt x="3481" y="0"/>
                  </a:lnTo>
                  <a:close/>
                  <a:moveTo>
                    <a:pt x="765" y="4065"/>
                  </a:moveTo>
                  <a:cubicBezTo>
                    <a:pt x="729" y="4394"/>
                    <a:pt x="728" y="4723"/>
                    <a:pt x="762" y="5052"/>
                  </a:cubicBezTo>
                  <a:lnTo>
                    <a:pt x="762" y="5052"/>
                  </a:lnTo>
                  <a:lnTo>
                    <a:pt x="39" y="5584"/>
                  </a:lnTo>
                  <a:lnTo>
                    <a:pt x="39" y="5622"/>
                  </a:lnTo>
                  <a:lnTo>
                    <a:pt x="613" y="6999"/>
                  </a:lnTo>
                  <a:lnTo>
                    <a:pt x="613" y="7038"/>
                  </a:lnTo>
                  <a:lnTo>
                    <a:pt x="651" y="7038"/>
                  </a:lnTo>
                  <a:lnTo>
                    <a:pt x="1535" y="6890"/>
                  </a:lnTo>
                  <a:lnTo>
                    <a:pt x="1535" y="6890"/>
                  </a:lnTo>
                  <a:cubicBezTo>
                    <a:pt x="1724" y="7116"/>
                    <a:pt x="1949" y="7378"/>
                    <a:pt x="2248" y="7567"/>
                  </a:cubicBezTo>
                  <a:lnTo>
                    <a:pt x="2248" y="7567"/>
                  </a:lnTo>
                  <a:cubicBezTo>
                    <a:pt x="2181" y="7818"/>
                    <a:pt x="2144" y="8100"/>
                    <a:pt x="2109" y="8416"/>
                  </a:cubicBezTo>
                  <a:lnTo>
                    <a:pt x="2109" y="8416"/>
                  </a:lnTo>
                  <a:lnTo>
                    <a:pt x="2105" y="8414"/>
                  </a:lnTo>
                  <a:lnTo>
                    <a:pt x="2108" y="8418"/>
                  </a:lnTo>
                  <a:lnTo>
                    <a:pt x="2108" y="8418"/>
                  </a:lnTo>
                  <a:cubicBezTo>
                    <a:pt x="2107" y="8430"/>
                    <a:pt x="2106" y="8441"/>
                    <a:pt x="2105" y="8453"/>
                  </a:cubicBezTo>
                  <a:lnTo>
                    <a:pt x="2105" y="8491"/>
                  </a:lnTo>
                  <a:lnTo>
                    <a:pt x="3558" y="9026"/>
                  </a:lnTo>
                  <a:lnTo>
                    <a:pt x="3596" y="9026"/>
                  </a:lnTo>
                  <a:lnTo>
                    <a:pt x="4126" y="8269"/>
                  </a:lnTo>
                  <a:lnTo>
                    <a:pt x="4126" y="8269"/>
                  </a:lnTo>
                  <a:cubicBezTo>
                    <a:pt x="4275" y="8283"/>
                    <a:pt x="4423" y="8290"/>
                    <a:pt x="4571" y="8290"/>
                  </a:cubicBezTo>
                  <a:cubicBezTo>
                    <a:pt x="4732" y="8290"/>
                    <a:pt x="4892" y="8282"/>
                    <a:pt x="5052" y="8265"/>
                  </a:cubicBezTo>
                  <a:lnTo>
                    <a:pt x="5052" y="8265"/>
                  </a:lnTo>
                  <a:lnTo>
                    <a:pt x="5575" y="8937"/>
                  </a:lnTo>
                  <a:lnTo>
                    <a:pt x="5575" y="8937"/>
                  </a:lnTo>
                  <a:lnTo>
                    <a:pt x="5547" y="8950"/>
                  </a:lnTo>
                  <a:lnTo>
                    <a:pt x="5585" y="8950"/>
                  </a:lnTo>
                  <a:lnTo>
                    <a:pt x="5623" y="8988"/>
                  </a:lnTo>
                  <a:lnTo>
                    <a:pt x="5661" y="8988"/>
                  </a:lnTo>
                  <a:lnTo>
                    <a:pt x="7038" y="8414"/>
                  </a:lnTo>
                  <a:lnTo>
                    <a:pt x="7076" y="8414"/>
                  </a:lnTo>
                  <a:lnTo>
                    <a:pt x="7076" y="8376"/>
                  </a:lnTo>
                  <a:cubicBezTo>
                    <a:pt x="7040" y="8082"/>
                    <a:pt x="6968" y="7788"/>
                    <a:pt x="6928" y="7493"/>
                  </a:cubicBezTo>
                  <a:lnTo>
                    <a:pt x="6928" y="7493"/>
                  </a:lnTo>
                  <a:cubicBezTo>
                    <a:pt x="7189" y="7306"/>
                    <a:pt x="7413" y="7083"/>
                    <a:pt x="7601" y="6788"/>
                  </a:cubicBezTo>
                  <a:lnTo>
                    <a:pt x="7601" y="6788"/>
                  </a:lnTo>
                  <a:lnTo>
                    <a:pt x="7459" y="6770"/>
                  </a:lnTo>
                  <a:lnTo>
                    <a:pt x="7421" y="6770"/>
                  </a:lnTo>
                  <a:cubicBezTo>
                    <a:pt x="7229" y="6999"/>
                    <a:pt x="7000" y="7267"/>
                    <a:pt x="6732" y="7458"/>
                  </a:cubicBezTo>
                  <a:lnTo>
                    <a:pt x="6732" y="7497"/>
                  </a:lnTo>
                  <a:lnTo>
                    <a:pt x="6876" y="8359"/>
                  </a:lnTo>
                  <a:lnTo>
                    <a:pt x="6876" y="8359"/>
                  </a:lnTo>
                  <a:lnTo>
                    <a:pt x="5576" y="8937"/>
                  </a:lnTo>
                  <a:lnTo>
                    <a:pt x="5576" y="8937"/>
                  </a:lnTo>
                  <a:cubicBezTo>
                    <a:pt x="5398" y="8690"/>
                    <a:pt x="5222" y="8475"/>
                    <a:pt x="5076" y="8263"/>
                  </a:cubicBezTo>
                  <a:lnTo>
                    <a:pt x="5076" y="8263"/>
                  </a:lnTo>
                  <a:cubicBezTo>
                    <a:pt x="5080" y="8262"/>
                    <a:pt x="5084" y="8262"/>
                    <a:pt x="5088" y="8261"/>
                  </a:cubicBezTo>
                  <a:lnTo>
                    <a:pt x="5075" y="8261"/>
                  </a:lnTo>
                  <a:cubicBezTo>
                    <a:pt x="5067" y="8249"/>
                    <a:pt x="5058" y="8236"/>
                    <a:pt x="5049" y="8223"/>
                  </a:cubicBezTo>
                  <a:lnTo>
                    <a:pt x="5049" y="8185"/>
                  </a:lnTo>
                  <a:lnTo>
                    <a:pt x="5011" y="8185"/>
                  </a:lnTo>
                  <a:cubicBezTo>
                    <a:pt x="4858" y="8204"/>
                    <a:pt x="4696" y="8214"/>
                    <a:pt x="4528" y="8214"/>
                  </a:cubicBezTo>
                  <a:cubicBezTo>
                    <a:pt x="4361" y="8214"/>
                    <a:pt x="4189" y="8204"/>
                    <a:pt x="4017" y="8185"/>
                  </a:cubicBezTo>
                  <a:lnTo>
                    <a:pt x="4017" y="8223"/>
                  </a:lnTo>
                  <a:cubicBezTo>
                    <a:pt x="3832" y="8482"/>
                    <a:pt x="3647" y="8705"/>
                    <a:pt x="3497" y="8927"/>
                  </a:cubicBezTo>
                  <a:lnTo>
                    <a:pt x="3497" y="8927"/>
                  </a:lnTo>
                  <a:lnTo>
                    <a:pt x="2146" y="8430"/>
                  </a:lnTo>
                  <a:lnTo>
                    <a:pt x="2146" y="8430"/>
                  </a:lnTo>
                  <a:cubicBezTo>
                    <a:pt x="2183" y="8129"/>
                    <a:pt x="2221" y="7796"/>
                    <a:pt x="2296" y="7535"/>
                  </a:cubicBezTo>
                  <a:lnTo>
                    <a:pt x="2296" y="7497"/>
                  </a:lnTo>
                  <a:cubicBezTo>
                    <a:pt x="2028" y="7305"/>
                    <a:pt x="1760" y="7076"/>
                    <a:pt x="1569" y="6846"/>
                  </a:cubicBezTo>
                  <a:lnTo>
                    <a:pt x="687" y="6993"/>
                  </a:lnTo>
                  <a:lnTo>
                    <a:pt x="687" y="6993"/>
                  </a:lnTo>
                  <a:cubicBezTo>
                    <a:pt x="504" y="6519"/>
                    <a:pt x="287" y="6080"/>
                    <a:pt x="102" y="5642"/>
                  </a:cubicBezTo>
                  <a:lnTo>
                    <a:pt x="102" y="5642"/>
                  </a:lnTo>
                  <a:lnTo>
                    <a:pt x="804" y="5087"/>
                  </a:lnTo>
                  <a:cubicBezTo>
                    <a:pt x="766" y="4743"/>
                    <a:pt x="766" y="4399"/>
                    <a:pt x="804" y="4093"/>
                  </a:cubicBezTo>
                  <a:lnTo>
                    <a:pt x="765" y="4065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7"/>
            <p:cNvSpPr/>
            <p:nvPr/>
          </p:nvSpPr>
          <p:spPr>
            <a:xfrm>
              <a:off x="8450288" y="2015225"/>
              <a:ext cx="375775" cy="376750"/>
            </a:xfrm>
            <a:custGeom>
              <a:avLst/>
              <a:gdLst/>
              <a:ahLst/>
              <a:cxnLst/>
              <a:rect l="l" t="t" r="r" b="b"/>
              <a:pathLst>
                <a:path w="15031" h="15070" extrusionOk="0">
                  <a:moveTo>
                    <a:pt x="7535" y="4655"/>
                  </a:moveTo>
                  <a:cubicBezTo>
                    <a:pt x="7879" y="4655"/>
                    <a:pt x="8228" y="4720"/>
                    <a:pt x="8567" y="4858"/>
                  </a:cubicBezTo>
                  <a:cubicBezTo>
                    <a:pt x="10824" y="5775"/>
                    <a:pt x="10862" y="8950"/>
                    <a:pt x="8605" y="9906"/>
                  </a:cubicBezTo>
                  <a:cubicBezTo>
                    <a:pt x="8242" y="10063"/>
                    <a:pt x="7876" y="10134"/>
                    <a:pt x="7523" y="10134"/>
                  </a:cubicBezTo>
                  <a:cubicBezTo>
                    <a:pt x="5721" y="10134"/>
                    <a:pt x="4243" y="8274"/>
                    <a:pt x="5010" y="6387"/>
                  </a:cubicBezTo>
                  <a:cubicBezTo>
                    <a:pt x="5418" y="5311"/>
                    <a:pt x="6444" y="4655"/>
                    <a:pt x="7535" y="4655"/>
                  </a:cubicBezTo>
                  <a:close/>
                  <a:moveTo>
                    <a:pt x="9103" y="0"/>
                  </a:moveTo>
                  <a:lnTo>
                    <a:pt x="8261" y="1301"/>
                  </a:lnTo>
                  <a:cubicBezTo>
                    <a:pt x="7974" y="1262"/>
                    <a:pt x="7687" y="1243"/>
                    <a:pt x="7405" y="1243"/>
                  </a:cubicBezTo>
                  <a:cubicBezTo>
                    <a:pt x="7123" y="1243"/>
                    <a:pt x="6846" y="1262"/>
                    <a:pt x="6578" y="1301"/>
                  </a:cubicBezTo>
                  <a:lnTo>
                    <a:pt x="5660" y="77"/>
                  </a:lnTo>
                  <a:lnTo>
                    <a:pt x="3327" y="1071"/>
                  </a:lnTo>
                  <a:lnTo>
                    <a:pt x="3595" y="2601"/>
                  </a:lnTo>
                  <a:cubicBezTo>
                    <a:pt x="3176" y="2944"/>
                    <a:pt x="2795" y="3325"/>
                    <a:pt x="2452" y="3781"/>
                  </a:cubicBezTo>
                  <a:lnTo>
                    <a:pt x="2452" y="3781"/>
                  </a:lnTo>
                  <a:lnTo>
                    <a:pt x="956" y="3557"/>
                  </a:lnTo>
                  <a:lnTo>
                    <a:pt x="0" y="5928"/>
                  </a:lnTo>
                  <a:lnTo>
                    <a:pt x="1224" y="6808"/>
                  </a:lnTo>
                  <a:cubicBezTo>
                    <a:pt x="1147" y="7344"/>
                    <a:pt x="1147" y="7917"/>
                    <a:pt x="1262" y="8453"/>
                  </a:cubicBezTo>
                  <a:lnTo>
                    <a:pt x="0" y="9371"/>
                  </a:lnTo>
                  <a:lnTo>
                    <a:pt x="1033" y="11704"/>
                  </a:lnTo>
                  <a:lnTo>
                    <a:pt x="2524" y="11436"/>
                  </a:lnTo>
                  <a:cubicBezTo>
                    <a:pt x="2868" y="11857"/>
                    <a:pt x="3289" y="12239"/>
                    <a:pt x="3710" y="12583"/>
                  </a:cubicBezTo>
                  <a:lnTo>
                    <a:pt x="3480" y="14113"/>
                  </a:lnTo>
                  <a:lnTo>
                    <a:pt x="5890" y="15069"/>
                  </a:lnTo>
                  <a:lnTo>
                    <a:pt x="6731" y="13807"/>
                  </a:lnTo>
                  <a:cubicBezTo>
                    <a:pt x="6969" y="13823"/>
                    <a:pt x="7200" y="13832"/>
                    <a:pt x="7430" y="13832"/>
                  </a:cubicBezTo>
                  <a:cubicBezTo>
                    <a:pt x="7755" y="13832"/>
                    <a:pt x="8078" y="13814"/>
                    <a:pt x="8414" y="13769"/>
                  </a:cubicBezTo>
                  <a:lnTo>
                    <a:pt x="9332" y="15031"/>
                  </a:lnTo>
                  <a:lnTo>
                    <a:pt x="11665" y="13998"/>
                  </a:lnTo>
                  <a:lnTo>
                    <a:pt x="11359" y="12507"/>
                  </a:lnTo>
                  <a:cubicBezTo>
                    <a:pt x="11818" y="12163"/>
                    <a:pt x="12201" y="11742"/>
                    <a:pt x="12545" y="11321"/>
                  </a:cubicBezTo>
                  <a:lnTo>
                    <a:pt x="14075" y="11551"/>
                  </a:lnTo>
                  <a:lnTo>
                    <a:pt x="15031" y="9141"/>
                  </a:lnTo>
                  <a:lnTo>
                    <a:pt x="13730" y="8300"/>
                  </a:lnTo>
                  <a:cubicBezTo>
                    <a:pt x="13807" y="7726"/>
                    <a:pt x="13807" y="7152"/>
                    <a:pt x="13730" y="6617"/>
                  </a:cubicBezTo>
                  <a:lnTo>
                    <a:pt x="14954" y="5699"/>
                  </a:lnTo>
                  <a:lnTo>
                    <a:pt x="13960" y="3366"/>
                  </a:lnTo>
                  <a:lnTo>
                    <a:pt x="12430" y="3634"/>
                  </a:lnTo>
                  <a:cubicBezTo>
                    <a:pt x="12086" y="3213"/>
                    <a:pt x="11703" y="2830"/>
                    <a:pt x="11244" y="2486"/>
                  </a:cubicBezTo>
                  <a:lnTo>
                    <a:pt x="11474" y="956"/>
                  </a:lnTo>
                  <a:lnTo>
                    <a:pt x="9103" y="0"/>
                  </a:lnTo>
                  <a:close/>
                </a:path>
              </a:pathLst>
            </a:custGeom>
            <a:solidFill>
              <a:srgbClr val="A4C1FF">
                <a:alpha val="86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7"/>
            <p:cNvSpPr/>
            <p:nvPr/>
          </p:nvSpPr>
          <p:spPr>
            <a:xfrm>
              <a:off x="8450288" y="2012350"/>
              <a:ext cx="378650" cy="380575"/>
            </a:xfrm>
            <a:custGeom>
              <a:avLst/>
              <a:gdLst/>
              <a:ahLst/>
              <a:cxnLst/>
              <a:rect l="l" t="t" r="r" b="b"/>
              <a:pathLst>
                <a:path w="15146" h="15223" extrusionOk="0">
                  <a:moveTo>
                    <a:pt x="2677" y="3519"/>
                  </a:moveTo>
                  <a:lnTo>
                    <a:pt x="2626" y="3590"/>
                  </a:lnTo>
                  <a:lnTo>
                    <a:pt x="2626" y="3590"/>
                  </a:lnTo>
                  <a:cubicBezTo>
                    <a:pt x="2643" y="3568"/>
                    <a:pt x="2660" y="3545"/>
                    <a:pt x="2677" y="3519"/>
                  </a:cubicBezTo>
                  <a:close/>
                  <a:moveTo>
                    <a:pt x="2626" y="3590"/>
                  </a:moveTo>
                  <a:lnTo>
                    <a:pt x="2626" y="3590"/>
                  </a:lnTo>
                  <a:cubicBezTo>
                    <a:pt x="2569" y="3666"/>
                    <a:pt x="2516" y="3719"/>
                    <a:pt x="2486" y="3749"/>
                  </a:cubicBezTo>
                  <a:cubicBezTo>
                    <a:pt x="2451" y="3783"/>
                    <a:pt x="2448" y="3818"/>
                    <a:pt x="2419" y="3853"/>
                  </a:cubicBezTo>
                  <a:lnTo>
                    <a:pt x="2419" y="3853"/>
                  </a:lnTo>
                  <a:cubicBezTo>
                    <a:pt x="2414" y="3846"/>
                    <a:pt x="2410" y="3838"/>
                    <a:pt x="2410" y="3825"/>
                  </a:cubicBezTo>
                  <a:lnTo>
                    <a:pt x="2104" y="3787"/>
                  </a:lnTo>
                  <a:lnTo>
                    <a:pt x="956" y="3596"/>
                  </a:lnTo>
                  <a:cubicBezTo>
                    <a:pt x="947" y="3621"/>
                    <a:pt x="937" y="3646"/>
                    <a:pt x="927" y="3672"/>
                  </a:cubicBezTo>
                  <a:lnTo>
                    <a:pt x="918" y="3672"/>
                  </a:lnTo>
                  <a:lnTo>
                    <a:pt x="927" y="3674"/>
                  </a:lnTo>
                  <a:lnTo>
                    <a:pt x="927" y="3674"/>
                  </a:lnTo>
                  <a:cubicBezTo>
                    <a:pt x="701" y="4275"/>
                    <a:pt x="403" y="5051"/>
                    <a:pt x="0" y="5967"/>
                  </a:cubicBezTo>
                  <a:lnTo>
                    <a:pt x="0" y="6005"/>
                  </a:lnTo>
                  <a:lnTo>
                    <a:pt x="38" y="6005"/>
                  </a:lnTo>
                  <a:lnTo>
                    <a:pt x="61" y="6021"/>
                  </a:lnTo>
                  <a:lnTo>
                    <a:pt x="61" y="6021"/>
                  </a:lnTo>
                  <a:cubicBezTo>
                    <a:pt x="432" y="5058"/>
                    <a:pt x="729" y="4277"/>
                    <a:pt x="954" y="3678"/>
                  </a:cubicBezTo>
                  <a:lnTo>
                    <a:pt x="954" y="3678"/>
                  </a:lnTo>
                  <a:lnTo>
                    <a:pt x="2065" y="3863"/>
                  </a:lnTo>
                  <a:lnTo>
                    <a:pt x="2371" y="3902"/>
                  </a:lnTo>
                  <a:lnTo>
                    <a:pt x="2448" y="3902"/>
                  </a:lnTo>
                  <a:cubicBezTo>
                    <a:pt x="2448" y="3876"/>
                    <a:pt x="2431" y="3868"/>
                    <a:pt x="2419" y="3853"/>
                  </a:cubicBezTo>
                  <a:lnTo>
                    <a:pt x="2419" y="3853"/>
                  </a:lnTo>
                  <a:cubicBezTo>
                    <a:pt x="2454" y="3819"/>
                    <a:pt x="2486" y="3787"/>
                    <a:pt x="2486" y="3787"/>
                  </a:cubicBezTo>
                  <a:lnTo>
                    <a:pt x="2626" y="3590"/>
                  </a:lnTo>
                  <a:close/>
                  <a:moveTo>
                    <a:pt x="9064" y="1"/>
                  </a:moveTo>
                  <a:lnTo>
                    <a:pt x="9026" y="39"/>
                  </a:lnTo>
                  <a:cubicBezTo>
                    <a:pt x="8721" y="496"/>
                    <a:pt x="8455" y="915"/>
                    <a:pt x="8150" y="1296"/>
                  </a:cubicBezTo>
                  <a:lnTo>
                    <a:pt x="8150" y="1296"/>
                  </a:lnTo>
                  <a:cubicBezTo>
                    <a:pt x="7938" y="1283"/>
                    <a:pt x="7731" y="1276"/>
                    <a:pt x="7524" y="1276"/>
                  </a:cubicBezTo>
                  <a:cubicBezTo>
                    <a:pt x="7210" y="1276"/>
                    <a:pt x="6899" y="1293"/>
                    <a:pt x="6575" y="1335"/>
                  </a:cubicBezTo>
                  <a:lnTo>
                    <a:pt x="6575" y="1335"/>
                  </a:lnTo>
                  <a:lnTo>
                    <a:pt x="5660" y="115"/>
                  </a:lnTo>
                  <a:lnTo>
                    <a:pt x="5660" y="77"/>
                  </a:lnTo>
                  <a:lnTo>
                    <a:pt x="3289" y="1110"/>
                  </a:lnTo>
                  <a:cubicBezTo>
                    <a:pt x="3404" y="1722"/>
                    <a:pt x="3480" y="2219"/>
                    <a:pt x="3557" y="2639"/>
                  </a:cubicBezTo>
                  <a:cubicBezTo>
                    <a:pt x="3251" y="2907"/>
                    <a:pt x="2945" y="3175"/>
                    <a:pt x="2677" y="3519"/>
                  </a:cubicBezTo>
                  <a:cubicBezTo>
                    <a:pt x="2983" y="3213"/>
                    <a:pt x="3251" y="2945"/>
                    <a:pt x="3595" y="2678"/>
                  </a:cubicBezTo>
                  <a:cubicBezTo>
                    <a:pt x="3520" y="2265"/>
                    <a:pt x="3445" y="1779"/>
                    <a:pt x="3334" y="1183"/>
                  </a:cubicBezTo>
                  <a:lnTo>
                    <a:pt x="3334" y="1183"/>
                  </a:lnTo>
                  <a:lnTo>
                    <a:pt x="5631" y="204"/>
                  </a:lnTo>
                  <a:lnTo>
                    <a:pt x="6578" y="1492"/>
                  </a:lnTo>
                  <a:lnTo>
                    <a:pt x="6655" y="1492"/>
                  </a:lnTo>
                  <a:cubicBezTo>
                    <a:pt x="6923" y="1454"/>
                    <a:pt x="7200" y="1435"/>
                    <a:pt x="7477" y="1435"/>
                  </a:cubicBezTo>
                  <a:cubicBezTo>
                    <a:pt x="7754" y="1435"/>
                    <a:pt x="8032" y="1454"/>
                    <a:pt x="8299" y="1492"/>
                  </a:cubicBezTo>
                  <a:lnTo>
                    <a:pt x="8338" y="1492"/>
                  </a:lnTo>
                  <a:lnTo>
                    <a:pt x="8338" y="1454"/>
                  </a:lnTo>
                  <a:lnTo>
                    <a:pt x="9201" y="216"/>
                  </a:lnTo>
                  <a:lnTo>
                    <a:pt x="11465" y="1129"/>
                  </a:lnTo>
                  <a:lnTo>
                    <a:pt x="11465" y="1129"/>
                  </a:lnTo>
                  <a:cubicBezTo>
                    <a:pt x="11391" y="1607"/>
                    <a:pt x="11316" y="2086"/>
                    <a:pt x="11206" y="2601"/>
                  </a:cubicBezTo>
                  <a:lnTo>
                    <a:pt x="11206" y="2639"/>
                  </a:lnTo>
                  <a:lnTo>
                    <a:pt x="11244" y="2678"/>
                  </a:lnTo>
                  <a:cubicBezTo>
                    <a:pt x="11703" y="2984"/>
                    <a:pt x="12086" y="3404"/>
                    <a:pt x="12430" y="3825"/>
                  </a:cubicBezTo>
                  <a:lnTo>
                    <a:pt x="12468" y="3863"/>
                  </a:lnTo>
                  <a:lnTo>
                    <a:pt x="12506" y="3863"/>
                  </a:lnTo>
                  <a:lnTo>
                    <a:pt x="13944" y="3569"/>
                  </a:lnTo>
                  <a:lnTo>
                    <a:pt x="13944" y="3569"/>
                  </a:lnTo>
                  <a:cubicBezTo>
                    <a:pt x="14272" y="4300"/>
                    <a:pt x="14600" y="5064"/>
                    <a:pt x="14929" y="5795"/>
                  </a:cubicBezTo>
                  <a:lnTo>
                    <a:pt x="14929" y="5795"/>
                  </a:lnTo>
                  <a:lnTo>
                    <a:pt x="13730" y="6694"/>
                  </a:lnTo>
                  <a:lnTo>
                    <a:pt x="13692" y="6732"/>
                  </a:lnTo>
                  <a:lnTo>
                    <a:pt x="13692" y="6770"/>
                  </a:lnTo>
                  <a:cubicBezTo>
                    <a:pt x="13769" y="7306"/>
                    <a:pt x="13769" y="7879"/>
                    <a:pt x="13692" y="8415"/>
                  </a:cubicBezTo>
                  <a:lnTo>
                    <a:pt x="13692" y="8453"/>
                  </a:lnTo>
                  <a:lnTo>
                    <a:pt x="13730" y="8491"/>
                  </a:lnTo>
                  <a:lnTo>
                    <a:pt x="14938" y="9296"/>
                  </a:lnTo>
                  <a:lnTo>
                    <a:pt x="14031" y="11582"/>
                  </a:lnTo>
                  <a:lnTo>
                    <a:pt x="14031" y="11582"/>
                  </a:lnTo>
                  <a:lnTo>
                    <a:pt x="12583" y="11360"/>
                  </a:lnTo>
                  <a:lnTo>
                    <a:pt x="12506" y="11360"/>
                  </a:lnTo>
                  <a:lnTo>
                    <a:pt x="12506" y="11398"/>
                  </a:lnTo>
                  <a:cubicBezTo>
                    <a:pt x="12162" y="11819"/>
                    <a:pt x="11780" y="12239"/>
                    <a:pt x="11359" y="12583"/>
                  </a:cubicBezTo>
                  <a:lnTo>
                    <a:pt x="11321" y="12622"/>
                  </a:lnTo>
                  <a:lnTo>
                    <a:pt x="11321" y="12660"/>
                  </a:lnTo>
                  <a:cubicBezTo>
                    <a:pt x="11394" y="13137"/>
                    <a:pt x="11503" y="13650"/>
                    <a:pt x="11579" y="14096"/>
                  </a:cubicBezTo>
                  <a:lnTo>
                    <a:pt x="11579" y="14096"/>
                  </a:lnTo>
                  <a:lnTo>
                    <a:pt x="9352" y="15082"/>
                  </a:lnTo>
                  <a:lnTo>
                    <a:pt x="9352" y="15082"/>
                  </a:lnTo>
                  <a:lnTo>
                    <a:pt x="8491" y="13846"/>
                  </a:lnTo>
                  <a:lnTo>
                    <a:pt x="8452" y="13807"/>
                  </a:lnTo>
                  <a:lnTo>
                    <a:pt x="8414" y="13807"/>
                  </a:lnTo>
                  <a:cubicBezTo>
                    <a:pt x="8101" y="13852"/>
                    <a:pt x="7774" y="13871"/>
                    <a:pt x="7449" y="13871"/>
                  </a:cubicBezTo>
                  <a:cubicBezTo>
                    <a:pt x="7220" y="13871"/>
                    <a:pt x="6991" y="13861"/>
                    <a:pt x="6770" y="13846"/>
                  </a:cubicBezTo>
                  <a:lnTo>
                    <a:pt x="6731" y="13846"/>
                  </a:lnTo>
                  <a:lnTo>
                    <a:pt x="6693" y="13884"/>
                  </a:lnTo>
                  <a:lnTo>
                    <a:pt x="5851" y="15092"/>
                  </a:lnTo>
                  <a:lnTo>
                    <a:pt x="3566" y="14171"/>
                  </a:lnTo>
                  <a:lnTo>
                    <a:pt x="3566" y="14171"/>
                  </a:lnTo>
                  <a:cubicBezTo>
                    <a:pt x="3639" y="13690"/>
                    <a:pt x="3713" y="13178"/>
                    <a:pt x="3786" y="12736"/>
                  </a:cubicBezTo>
                  <a:lnTo>
                    <a:pt x="3786" y="12660"/>
                  </a:lnTo>
                  <a:lnTo>
                    <a:pt x="3748" y="12660"/>
                  </a:lnTo>
                  <a:cubicBezTo>
                    <a:pt x="3327" y="12316"/>
                    <a:pt x="2907" y="11933"/>
                    <a:pt x="2601" y="11513"/>
                  </a:cubicBezTo>
                  <a:lnTo>
                    <a:pt x="2563" y="11474"/>
                  </a:lnTo>
                  <a:lnTo>
                    <a:pt x="2524" y="11474"/>
                  </a:lnTo>
                  <a:lnTo>
                    <a:pt x="1050" y="11732"/>
                  </a:lnTo>
                  <a:lnTo>
                    <a:pt x="1050" y="11732"/>
                  </a:lnTo>
                  <a:lnTo>
                    <a:pt x="101" y="9505"/>
                  </a:lnTo>
                  <a:lnTo>
                    <a:pt x="1300" y="8606"/>
                  </a:lnTo>
                  <a:lnTo>
                    <a:pt x="1339" y="8606"/>
                  </a:lnTo>
                  <a:lnTo>
                    <a:pt x="1339" y="8568"/>
                  </a:lnTo>
                  <a:cubicBezTo>
                    <a:pt x="1262" y="8032"/>
                    <a:pt x="1224" y="7459"/>
                    <a:pt x="1300" y="6923"/>
                  </a:cubicBezTo>
                  <a:lnTo>
                    <a:pt x="1300" y="6885"/>
                  </a:lnTo>
                  <a:lnTo>
                    <a:pt x="1300" y="6847"/>
                  </a:lnTo>
                  <a:cubicBezTo>
                    <a:pt x="1299" y="6858"/>
                    <a:pt x="1297" y="6870"/>
                    <a:pt x="1296" y="6881"/>
                  </a:cubicBezTo>
                  <a:lnTo>
                    <a:pt x="1296" y="6881"/>
                  </a:lnTo>
                  <a:lnTo>
                    <a:pt x="61" y="6021"/>
                  </a:lnTo>
                  <a:lnTo>
                    <a:pt x="61" y="6021"/>
                  </a:lnTo>
                  <a:cubicBezTo>
                    <a:pt x="58" y="6031"/>
                    <a:pt x="54" y="6041"/>
                    <a:pt x="50" y="6051"/>
                  </a:cubicBezTo>
                  <a:lnTo>
                    <a:pt x="50" y="6051"/>
                  </a:lnTo>
                  <a:lnTo>
                    <a:pt x="38" y="6043"/>
                  </a:lnTo>
                  <a:lnTo>
                    <a:pt x="38" y="6082"/>
                  </a:lnTo>
                  <a:cubicBezTo>
                    <a:pt x="42" y="6071"/>
                    <a:pt x="46" y="6061"/>
                    <a:pt x="50" y="6051"/>
                  </a:cubicBezTo>
                  <a:lnTo>
                    <a:pt x="50" y="6051"/>
                  </a:lnTo>
                  <a:lnTo>
                    <a:pt x="1296" y="6882"/>
                  </a:lnTo>
                  <a:lnTo>
                    <a:pt x="1296" y="6882"/>
                  </a:lnTo>
                  <a:cubicBezTo>
                    <a:pt x="1296" y="6882"/>
                    <a:pt x="1296" y="6881"/>
                    <a:pt x="1296" y="6881"/>
                  </a:cubicBezTo>
                  <a:lnTo>
                    <a:pt x="1296" y="6881"/>
                  </a:lnTo>
                  <a:lnTo>
                    <a:pt x="1300" y="6885"/>
                  </a:lnTo>
                  <a:lnTo>
                    <a:pt x="1296" y="6882"/>
                  </a:lnTo>
                  <a:lnTo>
                    <a:pt x="1296" y="6882"/>
                  </a:lnTo>
                  <a:cubicBezTo>
                    <a:pt x="1226" y="7395"/>
                    <a:pt x="1226" y="7943"/>
                    <a:pt x="1296" y="8457"/>
                  </a:cubicBezTo>
                  <a:lnTo>
                    <a:pt x="1296" y="8457"/>
                  </a:lnTo>
                  <a:lnTo>
                    <a:pt x="77" y="9371"/>
                  </a:lnTo>
                  <a:lnTo>
                    <a:pt x="38" y="9409"/>
                  </a:lnTo>
                  <a:lnTo>
                    <a:pt x="38" y="9447"/>
                  </a:lnTo>
                  <a:cubicBezTo>
                    <a:pt x="339" y="10162"/>
                    <a:pt x="677" y="10913"/>
                    <a:pt x="1015" y="11738"/>
                  </a:cubicBezTo>
                  <a:lnTo>
                    <a:pt x="1015" y="11738"/>
                  </a:lnTo>
                  <a:lnTo>
                    <a:pt x="994" y="11742"/>
                  </a:lnTo>
                  <a:lnTo>
                    <a:pt x="1023" y="11756"/>
                  </a:lnTo>
                  <a:lnTo>
                    <a:pt x="1023" y="11756"/>
                  </a:lnTo>
                  <a:cubicBezTo>
                    <a:pt x="1026" y="11764"/>
                    <a:pt x="1029" y="11772"/>
                    <a:pt x="1033" y="11780"/>
                  </a:cubicBezTo>
                  <a:lnTo>
                    <a:pt x="1033" y="11819"/>
                  </a:lnTo>
                  <a:lnTo>
                    <a:pt x="1071" y="11819"/>
                  </a:lnTo>
                  <a:lnTo>
                    <a:pt x="2534" y="11563"/>
                  </a:lnTo>
                  <a:lnTo>
                    <a:pt x="2534" y="11563"/>
                  </a:lnTo>
                  <a:cubicBezTo>
                    <a:pt x="2865" y="11965"/>
                    <a:pt x="3266" y="12368"/>
                    <a:pt x="3703" y="12702"/>
                  </a:cubicBezTo>
                  <a:lnTo>
                    <a:pt x="3703" y="12702"/>
                  </a:lnTo>
                  <a:cubicBezTo>
                    <a:pt x="3629" y="13152"/>
                    <a:pt x="3555" y="13671"/>
                    <a:pt x="3480" y="14190"/>
                  </a:cubicBezTo>
                  <a:lnTo>
                    <a:pt x="3480" y="14228"/>
                  </a:lnTo>
                  <a:lnTo>
                    <a:pt x="3519" y="14228"/>
                  </a:lnTo>
                  <a:lnTo>
                    <a:pt x="5890" y="15184"/>
                  </a:lnTo>
                  <a:lnTo>
                    <a:pt x="5928" y="15222"/>
                  </a:lnTo>
                  <a:lnTo>
                    <a:pt x="5966" y="15146"/>
                  </a:lnTo>
                  <a:lnTo>
                    <a:pt x="6815" y="13928"/>
                  </a:lnTo>
                  <a:lnTo>
                    <a:pt x="6815" y="13928"/>
                  </a:lnTo>
                  <a:cubicBezTo>
                    <a:pt x="7057" y="13959"/>
                    <a:pt x="7292" y="13975"/>
                    <a:pt x="7527" y="13975"/>
                  </a:cubicBezTo>
                  <a:cubicBezTo>
                    <a:pt x="7811" y="13975"/>
                    <a:pt x="8094" y="13951"/>
                    <a:pt x="8386" y="13897"/>
                  </a:cubicBezTo>
                  <a:lnTo>
                    <a:pt x="8386" y="13897"/>
                  </a:lnTo>
                  <a:lnTo>
                    <a:pt x="9294" y="15108"/>
                  </a:lnTo>
                  <a:lnTo>
                    <a:pt x="9332" y="15184"/>
                  </a:lnTo>
                  <a:lnTo>
                    <a:pt x="9370" y="15146"/>
                  </a:lnTo>
                  <a:lnTo>
                    <a:pt x="11742" y="14152"/>
                  </a:lnTo>
                  <a:lnTo>
                    <a:pt x="11780" y="14113"/>
                  </a:lnTo>
                  <a:lnTo>
                    <a:pt x="11780" y="14037"/>
                  </a:lnTo>
                  <a:cubicBezTo>
                    <a:pt x="11705" y="13590"/>
                    <a:pt x="11595" y="13071"/>
                    <a:pt x="11518" y="12585"/>
                  </a:cubicBezTo>
                  <a:lnTo>
                    <a:pt x="11518" y="12585"/>
                  </a:lnTo>
                  <a:cubicBezTo>
                    <a:pt x="11910" y="12259"/>
                    <a:pt x="12300" y="11868"/>
                    <a:pt x="12626" y="11443"/>
                  </a:cubicBezTo>
                  <a:lnTo>
                    <a:pt x="12626" y="11443"/>
                  </a:lnTo>
                  <a:lnTo>
                    <a:pt x="14002" y="11654"/>
                  </a:lnTo>
                  <a:lnTo>
                    <a:pt x="14002" y="11654"/>
                  </a:lnTo>
                  <a:lnTo>
                    <a:pt x="13998" y="11666"/>
                  </a:lnTo>
                  <a:lnTo>
                    <a:pt x="14008" y="11655"/>
                  </a:lnTo>
                  <a:lnTo>
                    <a:pt x="14008" y="11655"/>
                  </a:lnTo>
                  <a:lnTo>
                    <a:pt x="14075" y="11666"/>
                  </a:lnTo>
                  <a:lnTo>
                    <a:pt x="14151" y="11666"/>
                  </a:lnTo>
                  <a:lnTo>
                    <a:pt x="14189" y="11627"/>
                  </a:lnTo>
                  <a:cubicBezTo>
                    <a:pt x="14495" y="10786"/>
                    <a:pt x="14801" y="10021"/>
                    <a:pt x="15145" y="9218"/>
                  </a:cubicBezTo>
                  <a:lnTo>
                    <a:pt x="15145" y="9180"/>
                  </a:lnTo>
                  <a:lnTo>
                    <a:pt x="15069" y="9141"/>
                  </a:lnTo>
                  <a:lnTo>
                    <a:pt x="13848" y="8290"/>
                  </a:lnTo>
                  <a:lnTo>
                    <a:pt x="13848" y="8290"/>
                  </a:lnTo>
                  <a:cubicBezTo>
                    <a:pt x="13882" y="7748"/>
                    <a:pt x="13881" y="7207"/>
                    <a:pt x="13813" y="6700"/>
                  </a:cubicBezTo>
                  <a:lnTo>
                    <a:pt x="13813" y="6700"/>
                  </a:lnTo>
                  <a:lnTo>
                    <a:pt x="15031" y="5814"/>
                  </a:lnTo>
                  <a:lnTo>
                    <a:pt x="15069" y="5776"/>
                  </a:lnTo>
                  <a:lnTo>
                    <a:pt x="15069" y="5737"/>
                  </a:lnTo>
                  <a:cubicBezTo>
                    <a:pt x="14687" y="4934"/>
                    <a:pt x="14381" y="4131"/>
                    <a:pt x="14036" y="3366"/>
                  </a:cubicBezTo>
                  <a:lnTo>
                    <a:pt x="13998" y="3328"/>
                  </a:lnTo>
                  <a:lnTo>
                    <a:pt x="13960" y="3328"/>
                  </a:lnTo>
                  <a:lnTo>
                    <a:pt x="12496" y="3621"/>
                  </a:lnTo>
                  <a:lnTo>
                    <a:pt x="12496" y="3621"/>
                  </a:lnTo>
                  <a:cubicBezTo>
                    <a:pt x="12156" y="3208"/>
                    <a:pt x="11744" y="2796"/>
                    <a:pt x="11331" y="2457"/>
                  </a:cubicBezTo>
                  <a:lnTo>
                    <a:pt x="11331" y="2457"/>
                  </a:lnTo>
                  <a:cubicBezTo>
                    <a:pt x="11404" y="1979"/>
                    <a:pt x="11477" y="1470"/>
                    <a:pt x="11550" y="995"/>
                  </a:cubicBezTo>
                  <a:lnTo>
                    <a:pt x="11550" y="957"/>
                  </a:lnTo>
                  <a:lnTo>
                    <a:pt x="11474" y="957"/>
                  </a:lnTo>
                  <a:lnTo>
                    <a:pt x="9103" y="1"/>
                  </a:lnTo>
                  <a:close/>
                </a:path>
              </a:pathLst>
            </a:custGeom>
            <a:solidFill>
              <a:srgbClr val="A4C1FF">
                <a:alpha val="86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7"/>
            <p:cNvSpPr/>
            <p:nvPr/>
          </p:nvSpPr>
          <p:spPr>
            <a:xfrm>
              <a:off x="8226513" y="2459388"/>
              <a:ext cx="223775" cy="224725"/>
            </a:xfrm>
            <a:custGeom>
              <a:avLst/>
              <a:gdLst/>
              <a:ahLst/>
              <a:cxnLst/>
              <a:rect l="l" t="t" r="r" b="b"/>
              <a:pathLst>
                <a:path w="8951" h="8989" extrusionOk="0">
                  <a:moveTo>
                    <a:pt x="4495" y="2802"/>
                  </a:moveTo>
                  <a:cubicBezTo>
                    <a:pt x="4692" y="2802"/>
                    <a:pt x="4893" y="2836"/>
                    <a:pt x="5087" y="2907"/>
                  </a:cubicBezTo>
                  <a:cubicBezTo>
                    <a:pt x="6464" y="3442"/>
                    <a:pt x="6464" y="5355"/>
                    <a:pt x="5125" y="5928"/>
                  </a:cubicBezTo>
                  <a:cubicBezTo>
                    <a:pt x="4896" y="6033"/>
                    <a:pt x="4666" y="6081"/>
                    <a:pt x="4444" y="6081"/>
                  </a:cubicBezTo>
                  <a:cubicBezTo>
                    <a:pt x="3372" y="6081"/>
                    <a:pt x="2508" y="4966"/>
                    <a:pt x="2984" y="3825"/>
                  </a:cubicBezTo>
                  <a:cubicBezTo>
                    <a:pt x="3219" y="3178"/>
                    <a:pt x="3839" y="2802"/>
                    <a:pt x="4495" y="2802"/>
                  </a:cubicBezTo>
                  <a:close/>
                  <a:moveTo>
                    <a:pt x="5431" y="0"/>
                  </a:moveTo>
                  <a:lnTo>
                    <a:pt x="4896" y="765"/>
                  </a:lnTo>
                  <a:cubicBezTo>
                    <a:pt x="4743" y="746"/>
                    <a:pt x="4580" y="737"/>
                    <a:pt x="4413" y="737"/>
                  </a:cubicBezTo>
                  <a:cubicBezTo>
                    <a:pt x="4246" y="737"/>
                    <a:pt x="4074" y="746"/>
                    <a:pt x="3902" y="765"/>
                  </a:cubicBezTo>
                  <a:lnTo>
                    <a:pt x="3366" y="39"/>
                  </a:lnTo>
                  <a:lnTo>
                    <a:pt x="1951" y="650"/>
                  </a:lnTo>
                  <a:lnTo>
                    <a:pt x="2142" y="1530"/>
                  </a:lnTo>
                  <a:cubicBezTo>
                    <a:pt x="1875" y="1760"/>
                    <a:pt x="1645" y="1989"/>
                    <a:pt x="1454" y="2257"/>
                  </a:cubicBezTo>
                  <a:lnTo>
                    <a:pt x="574" y="2104"/>
                  </a:lnTo>
                  <a:lnTo>
                    <a:pt x="0" y="3519"/>
                  </a:lnTo>
                  <a:lnTo>
                    <a:pt x="765" y="4054"/>
                  </a:lnTo>
                  <a:cubicBezTo>
                    <a:pt x="689" y="4399"/>
                    <a:pt x="689" y="4705"/>
                    <a:pt x="765" y="5049"/>
                  </a:cubicBezTo>
                  <a:lnTo>
                    <a:pt x="0" y="5584"/>
                  </a:lnTo>
                  <a:lnTo>
                    <a:pt x="612" y="6999"/>
                  </a:lnTo>
                  <a:lnTo>
                    <a:pt x="1530" y="6808"/>
                  </a:lnTo>
                  <a:cubicBezTo>
                    <a:pt x="1722" y="7076"/>
                    <a:pt x="1951" y="7305"/>
                    <a:pt x="2219" y="7535"/>
                  </a:cubicBezTo>
                  <a:lnTo>
                    <a:pt x="2104" y="8414"/>
                  </a:lnTo>
                  <a:lnTo>
                    <a:pt x="3519" y="8988"/>
                  </a:lnTo>
                  <a:lnTo>
                    <a:pt x="4016" y="8261"/>
                  </a:lnTo>
                  <a:cubicBezTo>
                    <a:pt x="4188" y="8281"/>
                    <a:pt x="4351" y="8290"/>
                    <a:pt x="4514" y="8290"/>
                  </a:cubicBezTo>
                  <a:cubicBezTo>
                    <a:pt x="4676" y="8290"/>
                    <a:pt x="4839" y="8281"/>
                    <a:pt x="5011" y="8261"/>
                  </a:cubicBezTo>
                  <a:lnTo>
                    <a:pt x="5546" y="8988"/>
                  </a:lnTo>
                  <a:lnTo>
                    <a:pt x="6961" y="8376"/>
                  </a:lnTo>
                  <a:lnTo>
                    <a:pt x="6770" y="7497"/>
                  </a:lnTo>
                  <a:cubicBezTo>
                    <a:pt x="7038" y="7267"/>
                    <a:pt x="7267" y="7038"/>
                    <a:pt x="7497" y="6770"/>
                  </a:cubicBezTo>
                  <a:lnTo>
                    <a:pt x="8376" y="6923"/>
                  </a:lnTo>
                  <a:lnTo>
                    <a:pt x="8950" y="5469"/>
                  </a:lnTo>
                  <a:lnTo>
                    <a:pt x="8185" y="4972"/>
                  </a:lnTo>
                  <a:cubicBezTo>
                    <a:pt x="8223" y="4628"/>
                    <a:pt x="8223" y="4284"/>
                    <a:pt x="8185" y="3978"/>
                  </a:cubicBezTo>
                  <a:lnTo>
                    <a:pt x="8950" y="3404"/>
                  </a:lnTo>
                  <a:lnTo>
                    <a:pt x="8338" y="2027"/>
                  </a:lnTo>
                  <a:lnTo>
                    <a:pt x="7420" y="2180"/>
                  </a:lnTo>
                  <a:cubicBezTo>
                    <a:pt x="7229" y="1913"/>
                    <a:pt x="6999" y="1683"/>
                    <a:pt x="6732" y="1492"/>
                  </a:cubicBezTo>
                  <a:lnTo>
                    <a:pt x="6847" y="574"/>
                  </a:lnTo>
                  <a:lnTo>
                    <a:pt x="543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lists">
  <p:cSld name="CUSTOM_13_1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8"/>
          <p:cNvSpPr txBox="1">
            <a:spLocks noGrp="1"/>
          </p:cNvSpPr>
          <p:nvPr>
            <p:ph type="body" idx="1"/>
          </p:nvPr>
        </p:nvSpPr>
        <p:spPr>
          <a:xfrm>
            <a:off x="720000" y="1357150"/>
            <a:ext cx="37848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400"/>
            </a:lvl1pPr>
            <a:lvl2pPr marL="914400" lvl="1" indent="-3302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marL="1371600" lvl="2" indent="-323850" rtl="0"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marL="1828800" lvl="3" indent="-323850" rtl="0"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1150" rtl="0"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marL="3657600" lvl="7" indent="-311150" rtl="0"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233" name="Google Shape;233;p18"/>
          <p:cNvSpPr txBox="1">
            <a:spLocks noGrp="1"/>
          </p:cNvSpPr>
          <p:nvPr>
            <p:ph type="body" idx="2"/>
          </p:nvPr>
        </p:nvSpPr>
        <p:spPr>
          <a:xfrm>
            <a:off x="4639200" y="1357150"/>
            <a:ext cx="37848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400"/>
            </a:lvl1pPr>
            <a:lvl2pPr marL="914400" lvl="1" indent="-3302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marL="1371600" lvl="2" indent="-323850" rtl="0"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marL="1828800" lvl="3" indent="-323850" rtl="0"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1150" rtl="0"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marL="3657600" lvl="7" indent="-311150" rtl="0"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234" name="Google Shape;234;p18"/>
          <p:cNvSpPr txBox="1">
            <a:spLocks noGrp="1"/>
          </p:cNvSpPr>
          <p:nvPr>
            <p:ph type="title"/>
          </p:nvPr>
        </p:nvSpPr>
        <p:spPr>
          <a:xfrm>
            <a:off x="4336000" y="294993"/>
            <a:ext cx="4177800" cy="6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words">
  <p:cSld name="CUSTOM_16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6" name="Google Shape;236;p19"/>
          <p:cNvGrpSpPr/>
          <p:nvPr/>
        </p:nvGrpSpPr>
        <p:grpSpPr>
          <a:xfrm>
            <a:off x="2445725" y="386175"/>
            <a:ext cx="5978400" cy="722875"/>
            <a:chOff x="2445725" y="386175"/>
            <a:chExt cx="5978400" cy="722875"/>
          </a:xfrm>
        </p:grpSpPr>
        <p:sp>
          <p:nvSpPr>
            <p:cNvPr id="237" name="Google Shape;237;p19"/>
            <p:cNvSpPr/>
            <p:nvPr/>
          </p:nvSpPr>
          <p:spPr>
            <a:xfrm>
              <a:off x="2445725" y="474550"/>
              <a:ext cx="5877600" cy="634500"/>
            </a:xfrm>
            <a:prstGeom prst="rect">
              <a:avLst/>
            </a:pr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9"/>
            <p:cNvSpPr/>
            <p:nvPr/>
          </p:nvSpPr>
          <p:spPr>
            <a:xfrm>
              <a:off x="2546525" y="386175"/>
              <a:ext cx="5877600" cy="6345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9" name="Google Shape;239;p19"/>
          <p:cNvSpPr txBox="1">
            <a:spLocks noGrp="1"/>
          </p:cNvSpPr>
          <p:nvPr>
            <p:ph type="ctrTitle"/>
          </p:nvPr>
        </p:nvSpPr>
        <p:spPr>
          <a:xfrm>
            <a:off x="2261427" y="473350"/>
            <a:ext cx="60321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 panose="020B0603050000020004"/>
              <a:buNone/>
              <a:defRPr sz="1600">
                <a:solidFill>
                  <a:srgbClr val="000000"/>
                </a:solidFill>
                <a:latin typeface="Fira Sans Condensed Medium" panose="020B0603050000020004"/>
                <a:ea typeface="Fira Sans Condensed Medium" panose="020B0603050000020004"/>
                <a:cs typeface="Fira Sans Condensed Medium" panose="020B0603050000020004"/>
                <a:sym typeface="Fira Sans Condensed Medium" panose="020B0603050000020004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/>
          <p:nvPr/>
        </p:nvSpPr>
        <p:spPr>
          <a:xfrm>
            <a:off x="3154724" y="645568"/>
            <a:ext cx="5092788" cy="2127741"/>
          </a:xfrm>
          <a:custGeom>
            <a:avLst/>
            <a:gdLst/>
            <a:ahLst/>
            <a:cxnLst/>
            <a:rect l="l" t="t" r="r" b="b"/>
            <a:pathLst>
              <a:path w="69455" h="46508" extrusionOk="0">
                <a:moveTo>
                  <a:pt x="0" y="1"/>
                </a:moveTo>
                <a:lnTo>
                  <a:pt x="0" y="46508"/>
                </a:lnTo>
                <a:lnTo>
                  <a:pt x="69455" y="46508"/>
                </a:lnTo>
                <a:lnTo>
                  <a:pt x="69455" y="42224"/>
                </a:lnTo>
                <a:lnTo>
                  <a:pt x="4628" y="1"/>
                </a:lnTo>
                <a:close/>
              </a:path>
            </a:pathLst>
          </a:custGeom>
          <a:solidFill>
            <a:srgbClr val="A4C1FF">
              <a:alpha val="38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3"/>
          <p:cNvSpPr/>
          <p:nvPr/>
        </p:nvSpPr>
        <p:spPr>
          <a:xfrm>
            <a:off x="3228899" y="551643"/>
            <a:ext cx="5181600" cy="21276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3"/>
          <p:cNvSpPr/>
          <p:nvPr/>
        </p:nvSpPr>
        <p:spPr>
          <a:xfrm>
            <a:off x="3395247" y="626617"/>
            <a:ext cx="78000" cy="74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3"/>
          <p:cNvSpPr/>
          <p:nvPr/>
        </p:nvSpPr>
        <p:spPr>
          <a:xfrm>
            <a:off x="3506988" y="626617"/>
            <a:ext cx="78000" cy="74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1" name="Google Shape;31;p3"/>
          <p:cNvCxnSpPr/>
          <p:nvPr/>
        </p:nvCxnSpPr>
        <p:spPr>
          <a:xfrm>
            <a:off x="3228904" y="773818"/>
            <a:ext cx="51951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" name="Google Shape;32;p3"/>
          <p:cNvSpPr/>
          <p:nvPr/>
        </p:nvSpPr>
        <p:spPr>
          <a:xfrm>
            <a:off x="3618726" y="626617"/>
            <a:ext cx="78000" cy="74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ctrTitle"/>
          </p:nvPr>
        </p:nvSpPr>
        <p:spPr>
          <a:xfrm>
            <a:off x="4848951" y="721767"/>
            <a:ext cx="34920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3"/>
          <p:cNvSpPr txBox="1">
            <a:spLocks noGrp="1"/>
          </p:cNvSpPr>
          <p:nvPr>
            <p:ph type="subTitle" idx="1"/>
          </p:nvPr>
        </p:nvSpPr>
        <p:spPr>
          <a:xfrm>
            <a:off x="4848950" y="1626807"/>
            <a:ext cx="32718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3"/>
          <p:cNvSpPr txBox="1">
            <a:spLocks noGrp="1"/>
          </p:cNvSpPr>
          <p:nvPr>
            <p:ph type="title" idx="2" hasCustomPrompt="1"/>
          </p:nvPr>
        </p:nvSpPr>
        <p:spPr>
          <a:xfrm>
            <a:off x="3316276" y="1287568"/>
            <a:ext cx="1386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None/>
              <a:defRPr sz="9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1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44" name="Google Shape;244;p2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45" name="Google Shape;245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TITLE_AND_BODY_1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248" name="Google Shape;248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9" name="Google Shape;249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"/>
          <p:cNvSpPr txBox="1">
            <a:spLocks noGrp="1"/>
          </p:cNvSpPr>
          <p:nvPr>
            <p:ph type="ctrTitle"/>
          </p:nvPr>
        </p:nvSpPr>
        <p:spPr>
          <a:xfrm>
            <a:off x="984900" y="1895675"/>
            <a:ext cx="2794800" cy="79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subTitle" idx="1"/>
          </p:nvPr>
        </p:nvSpPr>
        <p:spPr>
          <a:xfrm>
            <a:off x="984900" y="2686175"/>
            <a:ext cx="2557200" cy="12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9" name="Google Shape;39;p4"/>
          <p:cNvGrpSpPr/>
          <p:nvPr/>
        </p:nvGrpSpPr>
        <p:grpSpPr>
          <a:xfrm rot="2700000">
            <a:off x="480744" y="4208292"/>
            <a:ext cx="701302" cy="591865"/>
            <a:chOff x="5495733" y="3271125"/>
            <a:chExt cx="1159989" cy="978975"/>
          </a:xfrm>
        </p:grpSpPr>
        <p:sp>
          <p:nvSpPr>
            <p:cNvPr id="40" name="Google Shape;40;p4"/>
            <p:cNvSpPr/>
            <p:nvPr/>
          </p:nvSpPr>
          <p:spPr>
            <a:xfrm rot="1394850">
              <a:off x="5924709" y="3308199"/>
              <a:ext cx="228548" cy="228548"/>
            </a:xfrm>
            <a:custGeom>
              <a:avLst/>
              <a:gdLst/>
              <a:ahLst/>
              <a:cxnLst/>
              <a:rect l="l" t="t" r="r" b="b"/>
              <a:pathLst>
                <a:path w="9142" h="9142" extrusionOk="0">
                  <a:moveTo>
                    <a:pt x="4592" y="2909"/>
                  </a:moveTo>
                  <a:cubicBezTo>
                    <a:pt x="4705" y="2909"/>
                    <a:pt x="4820" y="2921"/>
                    <a:pt x="4934" y="2946"/>
                  </a:cubicBezTo>
                  <a:cubicBezTo>
                    <a:pt x="6349" y="3252"/>
                    <a:pt x="6732" y="5126"/>
                    <a:pt x="5508" y="5929"/>
                  </a:cubicBezTo>
                  <a:cubicBezTo>
                    <a:pt x="5223" y="6116"/>
                    <a:pt x="4917" y="6199"/>
                    <a:pt x="4620" y="6199"/>
                  </a:cubicBezTo>
                  <a:cubicBezTo>
                    <a:pt x="3640" y="6199"/>
                    <a:pt x="2749" y="5294"/>
                    <a:pt x="2984" y="4208"/>
                  </a:cubicBezTo>
                  <a:cubicBezTo>
                    <a:pt x="3150" y="3443"/>
                    <a:pt x="3837" y="2909"/>
                    <a:pt x="4592" y="2909"/>
                  </a:cubicBezTo>
                  <a:close/>
                  <a:moveTo>
                    <a:pt x="4743" y="1"/>
                  </a:moveTo>
                  <a:lnTo>
                    <a:pt x="4360" y="842"/>
                  </a:lnTo>
                  <a:cubicBezTo>
                    <a:pt x="4054" y="881"/>
                    <a:pt x="3710" y="919"/>
                    <a:pt x="3404" y="1034"/>
                  </a:cubicBezTo>
                  <a:lnTo>
                    <a:pt x="2754" y="383"/>
                  </a:lnTo>
                  <a:lnTo>
                    <a:pt x="1492" y="1225"/>
                  </a:lnTo>
                  <a:lnTo>
                    <a:pt x="1798" y="2104"/>
                  </a:lnTo>
                  <a:cubicBezTo>
                    <a:pt x="1568" y="2334"/>
                    <a:pt x="1377" y="2602"/>
                    <a:pt x="1224" y="2908"/>
                  </a:cubicBezTo>
                  <a:lnTo>
                    <a:pt x="306" y="2908"/>
                  </a:lnTo>
                  <a:lnTo>
                    <a:pt x="0" y="4399"/>
                  </a:lnTo>
                  <a:lnTo>
                    <a:pt x="842" y="4782"/>
                  </a:lnTo>
                  <a:cubicBezTo>
                    <a:pt x="842" y="5088"/>
                    <a:pt x="918" y="5432"/>
                    <a:pt x="995" y="5738"/>
                  </a:cubicBezTo>
                  <a:lnTo>
                    <a:pt x="345" y="6388"/>
                  </a:lnTo>
                  <a:lnTo>
                    <a:pt x="1186" y="7688"/>
                  </a:lnTo>
                  <a:lnTo>
                    <a:pt x="2066" y="7344"/>
                  </a:lnTo>
                  <a:cubicBezTo>
                    <a:pt x="2295" y="7574"/>
                    <a:pt x="2601" y="7765"/>
                    <a:pt x="2869" y="7918"/>
                  </a:cubicBezTo>
                  <a:lnTo>
                    <a:pt x="2869" y="8836"/>
                  </a:lnTo>
                  <a:lnTo>
                    <a:pt x="4360" y="9142"/>
                  </a:lnTo>
                  <a:lnTo>
                    <a:pt x="4743" y="8339"/>
                  </a:lnTo>
                  <a:cubicBezTo>
                    <a:pt x="5087" y="8300"/>
                    <a:pt x="5393" y="8224"/>
                    <a:pt x="5699" y="8147"/>
                  </a:cubicBezTo>
                  <a:lnTo>
                    <a:pt x="6387" y="8798"/>
                  </a:lnTo>
                  <a:lnTo>
                    <a:pt x="7650" y="7956"/>
                  </a:lnTo>
                  <a:lnTo>
                    <a:pt x="7344" y="7076"/>
                  </a:lnTo>
                  <a:cubicBezTo>
                    <a:pt x="7573" y="6847"/>
                    <a:pt x="7764" y="6579"/>
                    <a:pt x="7917" y="6273"/>
                  </a:cubicBezTo>
                  <a:lnTo>
                    <a:pt x="8835" y="6273"/>
                  </a:lnTo>
                  <a:lnTo>
                    <a:pt x="9141" y="4782"/>
                  </a:lnTo>
                  <a:lnTo>
                    <a:pt x="8300" y="4399"/>
                  </a:lnTo>
                  <a:cubicBezTo>
                    <a:pt x="8300" y="4055"/>
                    <a:pt x="8223" y="3749"/>
                    <a:pt x="8109" y="3443"/>
                  </a:cubicBezTo>
                  <a:lnTo>
                    <a:pt x="8759" y="2793"/>
                  </a:lnTo>
                  <a:lnTo>
                    <a:pt x="7917" y="1493"/>
                  </a:lnTo>
                  <a:lnTo>
                    <a:pt x="7076" y="1799"/>
                  </a:lnTo>
                  <a:cubicBezTo>
                    <a:pt x="6808" y="1607"/>
                    <a:pt x="6540" y="1416"/>
                    <a:pt x="6234" y="1263"/>
                  </a:cubicBezTo>
                  <a:lnTo>
                    <a:pt x="6234" y="345"/>
                  </a:lnTo>
                  <a:lnTo>
                    <a:pt x="4743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4"/>
            <p:cNvSpPr/>
            <p:nvPr/>
          </p:nvSpPr>
          <p:spPr>
            <a:xfrm rot="1394850">
              <a:off x="5923606" y="3307022"/>
              <a:ext cx="229498" cy="231423"/>
            </a:xfrm>
            <a:custGeom>
              <a:avLst/>
              <a:gdLst/>
              <a:ahLst/>
              <a:cxnLst/>
              <a:rect l="l" t="t" r="r" b="b"/>
              <a:pathLst>
                <a:path w="9180" h="9257" extrusionOk="0">
                  <a:moveTo>
                    <a:pt x="4743" y="1"/>
                  </a:moveTo>
                  <a:lnTo>
                    <a:pt x="4743" y="39"/>
                  </a:lnTo>
                  <a:lnTo>
                    <a:pt x="4360" y="880"/>
                  </a:lnTo>
                  <a:lnTo>
                    <a:pt x="4398" y="880"/>
                  </a:lnTo>
                  <a:cubicBezTo>
                    <a:pt x="4065" y="880"/>
                    <a:pt x="3731" y="952"/>
                    <a:pt x="3432" y="1061"/>
                  </a:cubicBezTo>
                  <a:lnTo>
                    <a:pt x="3432" y="1061"/>
                  </a:lnTo>
                  <a:lnTo>
                    <a:pt x="2792" y="421"/>
                  </a:lnTo>
                  <a:lnTo>
                    <a:pt x="1606" y="1378"/>
                  </a:lnTo>
                  <a:lnTo>
                    <a:pt x="1912" y="2257"/>
                  </a:lnTo>
                  <a:cubicBezTo>
                    <a:pt x="1759" y="2448"/>
                    <a:pt x="1606" y="2640"/>
                    <a:pt x="1492" y="2869"/>
                  </a:cubicBezTo>
                  <a:cubicBezTo>
                    <a:pt x="1606" y="2640"/>
                    <a:pt x="1759" y="2448"/>
                    <a:pt x="1951" y="2257"/>
                  </a:cubicBezTo>
                  <a:lnTo>
                    <a:pt x="1645" y="1416"/>
                  </a:lnTo>
                  <a:lnTo>
                    <a:pt x="2884" y="590"/>
                  </a:lnTo>
                  <a:lnTo>
                    <a:pt x="2884" y="590"/>
                  </a:lnTo>
                  <a:lnTo>
                    <a:pt x="3519" y="1225"/>
                  </a:lnTo>
                  <a:cubicBezTo>
                    <a:pt x="3825" y="1110"/>
                    <a:pt x="4169" y="1072"/>
                    <a:pt x="4475" y="1033"/>
                  </a:cubicBezTo>
                  <a:cubicBezTo>
                    <a:pt x="4627" y="768"/>
                    <a:pt x="4741" y="503"/>
                    <a:pt x="4892" y="200"/>
                  </a:cubicBezTo>
                  <a:lnTo>
                    <a:pt x="4892" y="200"/>
                  </a:lnTo>
                  <a:lnTo>
                    <a:pt x="6349" y="536"/>
                  </a:lnTo>
                  <a:lnTo>
                    <a:pt x="6311" y="498"/>
                  </a:lnTo>
                  <a:lnTo>
                    <a:pt x="6311" y="345"/>
                  </a:lnTo>
                  <a:lnTo>
                    <a:pt x="6272" y="345"/>
                  </a:lnTo>
                  <a:lnTo>
                    <a:pt x="4781" y="1"/>
                  </a:lnTo>
                  <a:close/>
                  <a:moveTo>
                    <a:pt x="1492" y="2869"/>
                  </a:moveTo>
                  <a:cubicBezTo>
                    <a:pt x="1453" y="2907"/>
                    <a:pt x="1415" y="2946"/>
                    <a:pt x="1377" y="3022"/>
                  </a:cubicBezTo>
                  <a:lnTo>
                    <a:pt x="1492" y="2869"/>
                  </a:lnTo>
                  <a:close/>
                  <a:moveTo>
                    <a:pt x="6311" y="1263"/>
                  </a:moveTo>
                  <a:lnTo>
                    <a:pt x="6311" y="1416"/>
                  </a:lnTo>
                  <a:cubicBezTo>
                    <a:pt x="6617" y="1569"/>
                    <a:pt x="6884" y="1760"/>
                    <a:pt x="7114" y="1990"/>
                  </a:cubicBezTo>
                  <a:lnTo>
                    <a:pt x="7963" y="1657"/>
                  </a:lnTo>
                  <a:lnTo>
                    <a:pt x="7963" y="1657"/>
                  </a:lnTo>
                  <a:cubicBezTo>
                    <a:pt x="8219" y="2060"/>
                    <a:pt x="8475" y="2463"/>
                    <a:pt x="8731" y="2900"/>
                  </a:cubicBezTo>
                  <a:lnTo>
                    <a:pt x="8731" y="2900"/>
                  </a:lnTo>
                  <a:lnTo>
                    <a:pt x="8452" y="3213"/>
                  </a:lnTo>
                  <a:lnTo>
                    <a:pt x="8744" y="2922"/>
                  </a:lnTo>
                  <a:lnTo>
                    <a:pt x="8744" y="2922"/>
                  </a:lnTo>
                  <a:cubicBezTo>
                    <a:pt x="8749" y="2930"/>
                    <a:pt x="8754" y="2938"/>
                    <a:pt x="8758" y="2946"/>
                  </a:cubicBezTo>
                  <a:lnTo>
                    <a:pt x="8758" y="2907"/>
                  </a:lnTo>
                  <a:lnTo>
                    <a:pt x="8797" y="2869"/>
                  </a:lnTo>
                  <a:lnTo>
                    <a:pt x="8797" y="2831"/>
                  </a:lnTo>
                  <a:lnTo>
                    <a:pt x="8797" y="2793"/>
                  </a:lnTo>
                  <a:lnTo>
                    <a:pt x="7994" y="1531"/>
                  </a:lnTo>
                  <a:lnTo>
                    <a:pt x="7994" y="1492"/>
                  </a:lnTo>
                  <a:lnTo>
                    <a:pt x="7955" y="1492"/>
                  </a:lnTo>
                  <a:lnTo>
                    <a:pt x="7104" y="1788"/>
                  </a:lnTo>
                  <a:lnTo>
                    <a:pt x="7104" y="1788"/>
                  </a:lnTo>
                  <a:cubicBezTo>
                    <a:pt x="6876" y="1563"/>
                    <a:pt x="6575" y="1376"/>
                    <a:pt x="6311" y="1263"/>
                  </a:cubicBezTo>
                  <a:close/>
                  <a:moveTo>
                    <a:pt x="8452" y="3213"/>
                  </a:moveTo>
                  <a:lnTo>
                    <a:pt x="8157" y="3509"/>
                  </a:lnTo>
                  <a:lnTo>
                    <a:pt x="8157" y="3509"/>
                  </a:lnTo>
                  <a:cubicBezTo>
                    <a:pt x="8153" y="3500"/>
                    <a:pt x="8150" y="3490"/>
                    <a:pt x="8147" y="3481"/>
                  </a:cubicBezTo>
                  <a:lnTo>
                    <a:pt x="8147" y="3519"/>
                  </a:lnTo>
                  <a:lnTo>
                    <a:pt x="8157" y="3509"/>
                  </a:lnTo>
                  <a:lnTo>
                    <a:pt x="8157" y="3509"/>
                  </a:lnTo>
                  <a:cubicBezTo>
                    <a:pt x="8160" y="3518"/>
                    <a:pt x="8163" y="3527"/>
                    <a:pt x="8166" y="3535"/>
                  </a:cubicBezTo>
                  <a:lnTo>
                    <a:pt x="8166" y="3535"/>
                  </a:lnTo>
                  <a:lnTo>
                    <a:pt x="8452" y="3213"/>
                  </a:lnTo>
                  <a:close/>
                  <a:moveTo>
                    <a:pt x="344" y="2946"/>
                  </a:moveTo>
                  <a:cubicBezTo>
                    <a:pt x="297" y="3182"/>
                    <a:pt x="235" y="3462"/>
                    <a:pt x="168" y="3786"/>
                  </a:cubicBezTo>
                  <a:lnTo>
                    <a:pt x="168" y="3786"/>
                  </a:lnTo>
                  <a:cubicBezTo>
                    <a:pt x="240" y="3478"/>
                    <a:pt x="299" y="3211"/>
                    <a:pt x="344" y="2984"/>
                  </a:cubicBezTo>
                  <a:lnTo>
                    <a:pt x="1300" y="2984"/>
                  </a:lnTo>
                  <a:lnTo>
                    <a:pt x="1262" y="2946"/>
                  </a:lnTo>
                  <a:close/>
                  <a:moveTo>
                    <a:pt x="168" y="3786"/>
                  </a:moveTo>
                  <a:cubicBezTo>
                    <a:pt x="118" y="3997"/>
                    <a:pt x="62" y="4227"/>
                    <a:pt x="0" y="4476"/>
                  </a:cubicBezTo>
                  <a:lnTo>
                    <a:pt x="842" y="4858"/>
                  </a:lnTo>
                  <a:cubicBezTo>
                    <a:pt x="878" y="5183"/>
                    <a:pt x="914" y="5474"/>
                    <a:pt x="1014" y="5795"/>
                  </a:cubicBezTo>
                  <a:lnTo>
                    <a:pt x="1014" y="5795"/>
                  </a:lnTo>
                  <a:lnTo>
                    <a:pt x="1033" y="5776"/>
                  </a:lnTo>
                  <a:cubicBezTo>
                    <a:pt x="956" y="5432"/>
                    <a:pt x="880" y="5126"/>
                    <a:pt x="880" y="4820"/>
                  </a:cubicBezTo>
                  <a:lnTo>
                    <a:pt x="45" y="4402"/>
                  </a:lnTo>
                  <a:lnTo>
                    <a:pt x="45" y="4402"/>
                  </a:lnTo>
                  <a:cubicBezTo>
                    <a:pt x="87" y="4182"/>
                    <a:pt x="128" y="3976"/>
                    <a:pt x="168" y="3786"/>
                  </a:cubicBezTo>
                  <a:close/>
                  <a:moveTo>
                    <a:pt x="383" y="6388"/>
                  </a:moveTo>
                  <a:lnTo>
                    <a:pt x="383" y="6426"/>
                  </a:lnTo>
                  <a:lnTo>
                    <a:pt x="398" y="6411"/>
                  </a:lnTo>
                  <a:lnTo>
                    <a:pt x="398" y="6411"/>
                  </a:lnTo>
                  <a:lnTo>
                    <a:pt x="383" y="6388"/>
                  </a:lnTo>
                  <a:close/>
                  <a:moveTo>
                    <a:pt x="1014" y="5795"/>
                  </a:moveTo>
                  <a:lnTo>
                    <a:pt x="398" y="6411"/>
                  </a:lnTo>
                  <a:lnTo>
                    <a:pt x="398" y="6411"/>
                  </a:lnTo>
                  <a:lnTo>
                    <a:pt x="413" y="6434"/>
                  </a:lnTo>
                  <a:lnTo>
                    <a:pt x="1023" y="5824"/>
                  </a:lnTo>
                  <a:lnTo>
                    <a:pt x="1023" y="5824"/>
                  </a:lnTo>
                  <a:cubicBezTo>
                    <a:pt x="1026" y="5833"/>
                    <a:pt x="1030" y="5843"/>
                    <a:pt x="1033" y="5852"/>
                  </a:cubicBezTo>
                  <a:lnTo>
                    <a:pt x="1033" y="5814"/>
                  </a:lnTo>
                  <a:lnTo>
                    <a:pt x="1023" y="5824"/>
                  </a:lnTo>
                  <a:lnTo>
                    <a:pt x="1023" y="5824"/>
                  </a:lnTo>
                  <a:cubicBezTo>
                    <a:pt x="1020" y="5814"/>
                    <a:pt x="1017" y="5804"/>
                    <a:pt x="1014" y="5795"/>
                  </a:cubicBezTo>
                  <a:close/>
                  <a:moveTo>
                    <a:pt x="8166" y="3535"/>
                  </a:moveTo>
                  <a:lnTo>
                    <a:pt x="8147" y="3558"/>
                  </a:lnTo>
                  <a:cubicBezTo>
                    <a:pt x="8223" y="3864"/>
                    <a:pt x="8300" y="4208"/>
                    <a:pt x="8300" y="4514"/>
                  </a:cubicBezTo>
                  <a:lnTo>
                    <a:pt x="9135" y="4894"/>
                  </a:lnTo>
                  <a:lnTo>
                    <a:pt x="9135" y="4894"/>
                  </a:lnTo>
                  <a:cubicBezTo>
                    <a:pt x="9061" y="5366"/>
                    <a:pt x="8953" y="5839"/>
                    <a:pt x="8844" y="6311"/>
                  </a:cubicBezTo>
                  <a:lnTo>
                    <a:pt x="7841" y="6311"/>
                  </a:lnTo>
                  <a:lnTo>
                    <a:pt x="7841" y="6350"/>
                  </a:lnTo>
                  <a:cubicBezTo>
                    <a:pt x="7688" y="6617"/>
                    <a:pt x="7496" y="6885"/>
                    <a:pt x="7305" y="7153"/>
                  </a:cubicBezTo>
                  <a:lnTo>
                    <a:pt x="7305" y="7191"/>
                  </a:lnTo>
                  <a:cubicBezTo>
                    <a:pt x="7416" y="7449"/>
                    <a:pt x="7491" y="7742"/>
                    <a:pt x="7599" y="8003"/>
                  </a:cubicBezTo>
                  <a:lnTo>
                    <a:pt x="7599" y="8003"/>
                  </a:lnTo>
                  <a:lnTo>
                    <a:pt x="6372" y="8820"/>
                  </a:lnTo>
                  <a:lnTo>
                    <a:pt x="5737" y="8185"/>
                  </a:lnTo>
                  <a:cubicBezTo>
                    <a:pt x="5431" y="8262"/>
                    <a:pt x="5087" y="8338"/>
                    <a:pt x="4781" y="8338"/>
                  </a:cubicBezTo>
                  <a:lnTo>
                    <a:pt x="4743" y="8338"/>
                  </a:lnTo>
                  <a:lnTo>
                    <a:pt x="4363" y="9173"/>
                  </a:lnTo>
                  <a:lnTo>
                    <a:pt x="4363" y="9173"/>
                  </a:lnTo>
                  <a:lnTo>
                    <a:pt x="2945" y="8882"/>
                  </a:lnTo>
                  <a:lnTo>
                    <a:pt x="2945" y="8882"/>
                  </a:lnTo>
                  <a:lnTo>
                    <a:pt x="2945" y="7994"/>
                  </a:lnTo>
                  <a:lnTo>
                    <a:pt x="2945" y="7956"/>
                  </a:lnTo>
                  <a:lnTo>
                    <a:pt x="2907" y="7956"/>
                  </a:lnTo>
                  <a:cubicBezTo>
                    <a:pt x="2639" y="7803"/>
                    <a:pt x="2371" y="7650"/>
                    <a:pt x="2104" y="7420"/>
                  </a:cubicBezTo>
                  <a:lnTo>
                    <a:pt x="1255" y="7716"/>
                  </a:lnTo>
                  <a:lnTo>
                    <a:pt x="1255" y="7716"/>
                  </a:lnTo>
                  <a:lnTo>
                    <a:pt x="413" y="6434"/>
                  </a:lnTo>
                  <a:lnTo>
                    <a:pt x="383" y="6464"/>
                  </a:lnTo>
                  <a:lnTo>
                    <a:pt x="1224" y="7765"/>
                  </a:lnTo>
                  <a:lnTo>
                    <a:pt x="2075" y="7469"/>
                  </a:lnTo>
                  <a:lnTo>
                    <a:pt x="2075" y="7469"/>
                  </a:lnTo>
                  <a:cubicBezTo>
                    <a:pt x="2304" y="7694"/>
                    <a:pt x="2605" y="7882"/>
                    <a:pt x="2907" y="8032"/>
                  </a:cubicBezTo>
                  <a:lnTo>
                    <a:pt x="2907" y="8912"/>
                  </a:lnTo>
                  <a:lnTo>
                    <a:pt x="2907" y="8950"/>
                  </a:lnTo>
                  <a:lnTo>
                    <a:pt x="2945" y="8950"/>
                  </a:lnTo>
                  <a:lnTo>
                    <a:pt x="4437" y="9256"/>
                  </a:lnTo>
                  <a:cubicBezTo>
                    <a:pt x="4590" y="8989"/>
                    <a:pt x="4704" y="8683"/>
                    <a:pt x="4857" y="8415"/>
                  </a:cubicBezTo>
                  <a:lnTo>
                    <a:pt x="4819" y="8415"/>
                  </a:lnTo>
                  <a:cubicBezTo>
                    <a:pt x="5116" y="8378"/>
                    <a:pt x="5449" y="8341"/>
                    <a:pt x="5748" y="8234"/>
                  </a:cubicBezTo>
                  <a:lnTo>
                    <a:pt x="5748" y="8234"/>
                  </a:lnTo>
                  <a:lnTo>
                    <a:pt x="6370" y="8821"/>
                  </a:lnTo>
                  <a:lnTo>
                    <a:pt x="6370" y="8821"/>
                  </a:lnTo>
                  <a:lnTo>
                    <a:pt x="6349" y="8836"/>
                  </a:lnTo>
                  <a:lnTo>
                    <a:pt x="6385" y="8836"/>
                  </a:lnTo>
                  <a:lnTo>
                    <a:pt x="6425" y="8874"/>
                  </a:lnTo>
                  <a:lnTo>
                    <a:pt x="6464" y="8874"/>
                  </a:lnTo>
                  <a:lnTo>
                    <a:pt x="7764" y="8032"/>
                  </a:lnTo>
                  <a:lnTo>
                    <a:pt x="7764" y="7994"/>
                  </a:lnTo>
                  <a:lnTo>
                    <a:pt x="7468" y="7180"/>
                  </a:lnTo>
                  <a:lnTo>
                    <a:pt x="7468" y="7180"/>
                  </a:lnTo>
                  <a:cubicBezTo>
                    <a:pt x="7683" y="6927"/>
                    <a:pt x="7865" y="6674"/>
                    <a:pt x="8012" y="6388"/>
                  </a:cubicBezTo>
                  <a:lnTo>
                    <a:pt x="8873" y="6388"/>
                  </a:lnTo>
                  <a:lnTo>
                    <a:pt x="8873" y="6350"/>
                  </a:lnTo>
                  <a:cubicBezTo>
                    <a:pt x="8988" y="5852"/>
                    <a:pt x="9103" y="5355"/>
                    <a:pt x="9179" y="4858"/>
                  </a:cubicBezTo>
                  <a:lnTo>
                    <a:pt x="9179" y="4820"/>
                  </a:lnTo>
                  <a:lnTo>
                    <a:pt x="8338" y="4437"/>
                  </a:lnTo>
                  <a:lnTo>
                    <a:pt x="8338" y="4476"/>
                  </a:lnTo>
                  <a:cubicBezTo>
                    <a:pt x="8338" y="4151"/>
                    <a:pt x="8270" y="3827"/>
                    <a:pt x="8166" y="3535"/>
                  </a:cubicBezTo>
                  <a:close/>
                </a:path>
              </a:pathLst>
            </a:custGeom>
            <a:solidFill>
              <a:srgbClr val="407BFF"/>
            </a:solidFill>
            <a:ln w="9525" cap="flat" cmpd="sng">
              <a:solidFill>
                <a:srgbClr val="407B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4"/>
            <p:cNvSpPr/>
            <p:nvPr/>
          </p:nvSpPr>
          <p:spPr>
            <a:xfrm rot="1394850">
              <a:off x="6110428" y="3704786"/>
              <a:ext cx="471396" cy="471421"/>
            </a:xfrm>
            <a:custGeom>
              <a:avLst/>
              <a:gdLst/>
              <a:ahLst/>
              <a:cxnLst/>
              <a:rect l="l" t="t" r="r" b="b"/>
              <a:pathLst>
                <a:path w="18856" h="18857" extrusionOk="0">
                  <a:moveTo>
                    <a:pt x="2601" y="5891"/>
                  </a:moveTo>
                  <a:cubicBezTo>
                    <a:pt x="2907" y="5279"/>
                    <a:pt x="3290" y="4744"/>
                    <a:pt x="3748" y="4246"/>
                  </a:cubicBezTo>
                  <a:lnTo>
                    <a:pt x="3098" y="2449"/>
                  </a:lnTo>
                  <a:lnTo>
                    <a:pt x="5737" y="766"/>
                  </a:lnTo>
                  <a:lnTo>
                    <a:pt x="7076" y="2066"/>
                  </a:lnTo>
                  <a:cubicBezTo>
                    <a:pt x="7726" y="1875"/>
                    <a:pt x="8414" y="1760"/>
                    <a:pt x="9103" y="1722"/>
                  </a:cubicBezTo>
                  <a:lnTo>
                    <a:pt x="9906" y="1"/>
                  </a:lnTo>
                  <a:lnTo>
                    <a:pt x="12966" y="651"/>
                  </a:lnTo>
                  <a:lnTo>
                    <a:pt x="12966" y="2563"/>
                  </a:lnTo>
                  <a:cubicBezTo>
                    <a:pt x="13578" y="2869"/>
                    <a:pt x="14113" y="3290"/>
                    <a:pt x="14649" y="3749"/>
                  </a:cubicBezTo>
                  <a:lnTo>
                    <a:pt x="16408" y="3099"/>
                  </a:lnTo>
                  <a:lnTo>
                    <a:pt x="18129" y="5738"/>
                  </a:lnTo>
                  <a:lnTo>
                    <a:pt x="16790" y="7077"/>
                  </a:lnTo>
                  <a:cubicBezTo>
                    <a:pt x="16982" y="7727"/>
                    <a:pt x="17135" y="8415"/>
                    <a:pt x="17135" y="9104"/>
                  </a:cubicBezTo>
                  <a:lnTo>
                    <a:pt x="18856" y="9868"/>
                  </a:lnTo>
                  <a:lnTo>
                    <a:pt x="18205" y="12966"/>
                  </a:lnTo>
                  <a:lnTo>
                    <a:pt x="16293" y="12966"/>
                  </a:lnTo>
                  <a:cubicBezTo>
                    <a:pt x="15987" y="13540"/>
                    <a:pt x="15566" y="14114"/>
                    <a:pt x="15108" y="14611"/>
                  </a:cubicBezTo>
                  <a:lnTo>
                    <a:pt x="15758" y="16409"/>
                  </a:lnTo>
                  <a:lnTo>
                    <a:pt x="13157" y="18091"/>
                  </a:lnTo>
                  <a:lnTo>
                    <a:pt x="11780" y="16791"/>
                  </a:lnTo>
                  <a:cubicBezTo>
                    <a:pt x="11130" y="16982"/>
                    <a:pt x="10442" y="17097"/>
                    <a:pt x="9791" y="17135"/>
                  </a:cubicBezTo>
                  <a:lnTo>
                    <a:pt x="8988" y="18856"/>
                  </a:lnTo>
                  <a:lnTo>
                    <a:pt x="5928" y="18206"/>
                  </a:lnTo>
                  <a:lnTo>
                    <a:pt x="5928" y="16294"/>
                  </a:lnTo>
                  <a:cubicBezTo>
                    <a:pt x="5317" y="15988"/>
                    <a:pt x="4743" y="15567"/>
                    <a:pt x="4246" y="15108"/>
                  </a:cubicBezTo>
                  <a:lnTo>
                    <a:pt x="2448" y="15758"/>
                  </a:lnTo>
                  <a:lnTo>
                    <a:pt x="765" y="13119"/>
                  </a:lnTo>
                  <a:lnTo>
                    <a:pt x="2104" y="11781"/>
                  </a:lnTo>
                  <a:cubicBezTo>
                    <a:pt x="1874" y="11131"/>
                    <a:pt x="1760" y="10442"/>
                    <a:pt x="1721" y="9754"/>
                  </a:cubicBezTo>
                  <a:lnTo>
                    <a:pt x="0" y="8951"/>
                  </a:lnTo>
                  <a:lnTo>
                    <a:pt x="689" y="5891"/>
                  </a:lnTo>
                  <a:lnTo>
                    <a:pt x="2601" y="5891"/>
                  </a:lnTo>
                  <a:close/>
                  <a:moveTo>
                    <a:pt x="6196" y="8568"/>
                  </a:moveTo>
                  <a:cubicBezTo>
                    <a:pt x="5584" y="11475"/>
                    <a:pt x="8797" y="13693"/>
                    <a:pt x="11283" y="12087"/>
                  </a:cubicBezTo>
                  <a:cubicBezTo>
                    <a:pt x="13769" y="10480"/>
                    <a:pt x="13119" y="6656"/>
                    <a:pt x="10212" y="6006"/>
                  </a:cubicBezTo>
                  <a:cubicBezTo>
                    <a:pt x="8376" y="5623"/>
                    <a:pt x="6617" y="6771"/>
                    <a:pt x="6234" y="8568"/>
                  </a:cubicBezTo>
                  <a:close/>
                </a:path>
              </a:pathLst>
            </a:custGeom>
            <a:solidFill>
              <a:srgbClr val="A4C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4"/>
            <p:cNvSpPr/>
            <p:nvPr/>
          </p:nvSpPr>
          <p:spPr>
            <a:xfrm rot="1394912">
              <a:off x="5541379" y="3654666"/>
              <a:ext cx="291161" cy="291177"/>
            </a:xfrm>
            <a:custGeom>
              <a:avLst/>
              <a:gdLst/>
              <a:ahLst/>
              <a:cxnLst/>
              <a:rect l="l" t="t" r="r" b="b"/>
              <a:pathLst>
                <a:path w="18856" h="18857" extrusionOk="0">
                  <a:moveTo>
                    <a:pt x="2601" y="5891"/>
                  </a:moveTo>
                  <a:cubicBezTo>
                    <a:pt x="2907" y="5279"/>
                    <a:pt x="3290" y="4744"/>
                    <a:pt x="3748" y="4246"/>
                  </a:cubicBezTo>
                  <a:lnTo>
                    <a:pt x="3098" y="2449"/>
                  </a:lnTo>
                  <a:lnTo>
                    <a:pt x="5737" y="766"/>
                  </a:lnTo>
                  <a:lnTo>
                    <a:pt x="7076" y="2066"/>
                  </a:lnTo>
                  <a:cubicBezTo>
                    <a:pt x="7726" y="1875"/>
                    <a:pt x="8414" y="1760"/>
                    <a:pt x="9103" y="1722"/>
                  </a:cubicBezTo>
                  <a:lnTo>
                    <a:pt x="9906" y="1"/>
                  </a:lnTo>
                  <a:lnTo>
                    <a:pt x="12966" y="651"/>
                  </a:lnTo>
                  <a:lnTo>
                    <a:pt x="12966" y="2563"/>
                  </a:lnTo>
                  <a:cubicBezTo>
                    <a:pt x="13578" y="2869"/>
                    <a:pt x="14113" y="3290"/>
                    <a:pt x="14649" y="3749"/>
                  </a:cubicBezTo>
                  <a:lnTo>
                    <a:pt x="16408" y="3099"/>
                  </a:lnTo>
                  <a:lnTo>
                    <a:pt x="18129" y="5738"/>
                  </a:lnTo>
                  <a:lnTo>
                    <a:pt x="16790" y="7077"/>
                  </a:lnTo>
                  <a:cubicBezTo>
                    <a:pt x="16982" y="7727"/>
                    <a:pt x="17135" y="8415"/>
                    <a:pt x="17135" y="9104"/>
                  </a:cubicBezTo>
                  <a:lnTo>
                    <a:pt x="18856" y="9868"/>
                  </a:lnTo>
                  <a:lnTo>
                    <a:pt x="18205" y="12966"/>
                  </a:lnTo>
                  <a:lnTo>
                    <a:pt x="16293" y="12966"/>
                  </a:lnTo>
                  <a:cubicBezTo>
                    <a:pt x="15987" y="13540"/>
                    <a:pt x="15566" y="14114"/>
                    <a:pt x="15108" y="14611"/>
                  </a:cubicBezTo>
                  <a:lnTo>
                    <a:pt x="15758" y="16409"/>
                  </a:lnTo>
                  <a:lnTo>
                    <a:pt x="13157" y="18091"/>
                  </a:lnTo>
                  <a:lnTo>
                    <a:pt x="11780" y="16791"/>
                  </a:lnTo>
                  <a:cubicBezTo>
                    <a:pt x="11130" y="16982"/>
                    <a:pt x="10442" y="17097"/>
                    <a:pt x="9791" y="17135"/>
                  </a:cubicBezTo>
                  <a:lnTo>
                    <a:pt x="8988" y="18856"/>
                  </a:lnTo>
                  <a:lnTo>
                    <a:pt x="5928" y="18206"/>
                  </a:lnTo>
                  <a:lnTo>
                    <a:pt x="5928" y="16294"/>
                  </a:lnTo>
                  <a:cubicBezTo>
                    <a:pt x="5317" y="15988"/>
                    <a:pt x="4743" y="15567"/>
                    <a:pt x="4246" y="15108"/>
                  </a:cubicBezTo>
                  <a:lnTo>
                    <a:pt x="2448" y="15758"/>
                  </a:lnTo>
                  <a:lnTo>
                    <a:pt x="765" y="13119"/>
                  </a:lnTo>
                  <a:lnTo>
                    <a:pt x="2104" y="11781"/>
                  </a:lnTo>
                  <a:cubicBezTo>
                    <a:pt x="1874" y="11131"/>
                    <a:pt x="1760" y="10442"/>
                    <a:pt x="1721" y="9754"/>
                  </a:cubicBezTo>
                  <a:lnTo>
                    <a:pt x="0" y="8951"/>
                  </a:lnTo>
                  <a:lnTo>
                    <a:pt x="689" y="5891"/>
                  </a:lnTo>
                  <a:lnTo>
                    <a:pt x="2601" y="5891"/>
                  </a:lnTo>
                  <a:close/>
                  <a:moveTo>
                    <a:pt x="6196" y="8568"/>
                  </a:moveTo>
                  <a:cubicBezTo>
                    <a:pt x="5584" y="11475"/>
                    <a:pt x="8797" y="13693"/>
                    <a:pt x="11283" y="12087"/>
                  </a:cubicBezTo>
                  <a:cubicBezTo>
                    <a:pt x="13769" y="10480"/>
                    <a:pt x="13119" y="6656"/>
                    <a:pt x="10212" y="6006"/>
                  </a:cubicBezTo>
                  <a:cubicBezTo>
                    <a:pt x="8376" y="5623"/>
                    <a:pt x="6617" y="6771"/>
                    <a:pt x="6234" y="856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" name="Google Shape;44;p4"/>
          <p:cNvGrpSpPr/>
          <p:nvPr/>
        </p:nvGrpSpPr>
        <p:grpSpPr>
          <a:xfrm>
            <a:off x="4180818" y="396434"/>
            <a:ext cx="541058" cy="638888"/>
            <a:chOff x="8226513" y="2012350"/>
            <a:chExt cx="644500" cy="761125"/>
          </a:xfrm>
        </p:grpSpPr>
        <p:sp>
          <p:nvSpPr>
            <p:cNvPr id="45" name="Google Shape;45;p4"/>
            <p:cNvSpPr/>
            <p:nvPr/>
          </p:nvSpPr>
          <p:spPr>
            <a:xfrm>
              <a:off x="8646288" y="2547800"/>
              <a:ext cx="223775" cy="224725"/>
            </a:xfrm>
            <a:custGeom>
              <a:avLst/>
              <a:gdLst/>
              <a:ahLst/>
              <a:cxnLst/>
              <a:rect l="l" t="t" r="r" b="b"/>
              <a:pathLst>
                <a:path w="8951" h="8989" extrusionOk="0">
                  <a:moveTo>
                    <a:pt x="4495" y="2802"/>
                  </a:moveTo>
                  <a:cubicBezTo>
                    <a:pt x="4692" y="2802"/>
                    <a:pt x="4893" y="2836"/>
                    <a:pt x="5087" y="2907"/>
                  </a:cubicBezTo>
                  <a:cubicBezTo>
                    <a:pt x="6464" y="3442"/>
                    <a:pt x="6464" y="5355"/>
                    <a:pt x="5125" y="5928"/>
                  </a:cubicBezTo>
                  <a:cubicBezTo>
                    <a:pt x="4896" y="6033"/>
                    <a:pt x="4666" y="6081"/>
                    <a:pt x="4444" y="6081"/>
                  </a:cubicBezTo>
                  <a:cubicBezTo>
                    <a:pt x="3372" y="6081"/>
                    <a:pt x="2508" y="4966"/>
                    <a:pt x="2984" y="3825"/>
                  </a:cubicBezTo>
                  <a:cubicBezTo>
                    <a:pt x="3219" y="3178"/>
                    <a:pt x="3839" y="2802"/>
                    <a:pt x="4495" y="2802"/>
                  </a:cubicBezTo>
                  <a:close/>
                  <a:moveTo>
                    <a:pt x="5431" y="0"/>
                  </a:moveTo>
                  <a:lnTo>
                    <a:pt x="4896" y="765"/>
                  </a:lnTo>
                  <a:cubicBezTo>
                    <a:pt x="4743" y="746"/>
                    <a:pt x="4580" y="737"/>
                    <a:pt x="4413" y="737"/>
                  </a:cubicBezTo>
                  <a:cubicBezTo>
                    <a:pt x="4246" y="737"/>
                    <a:pt x="4074" y="746"/>
                    <a:pt x="3902" y="765"/>
                  </a:cubicBezTo>
                  <a:lnTo>
                    <a:pt x="3366" y="39"/>
                  </a:lnTo>
                  <a:lnTo>
                    <a:pt x="1951" y="650"/>
                  </a:lnTo>
                  <a:lnTo>
                    <a:pt x="2142" y="1530"/>
                  </a:lnTo>
                  <a:cubicBezTo>
                    <a:pt x="1875" y="1760"/>
                    <a:pt x="1645" y="1989"/>
                    <a:pt x="1454" y="2257"/>
                  </a:cubicBezTo>
                  <a:lnTo>
                    <a:pt x="574" y="2104"/>
                  </a:lnTo>
                  <a:lnTo>
                    <a:pt x="0" y="3519"/>
                  </a:lnTo>
                  <a:lnTo>
                    <a:pt x="765" y="4054"/>
                  </a:lnTo>
                  <a:cubicBezTo>
                    <a:pt x="689" y="4399"/>
                    <a:pt x="689" y="4705"/>
                    <a:pt x="765" y="5049"/>
                  </a:cubicBezTo>
                  <a:lnTo>
                    <a:pt x="0" y="5584"/>
                  </a:lnTo>
                  <a:lnTo>
                    <a:pt x="612" y="6999"/>
                  </a:lnTo>
                  <a:lnTo>
                    <a:pt x="1530" y="6808"/>
                  </a:lnTo>
                  <a:cubicBezTo>
                    <a:pt x="1722" y="7076"/>
                    <a:pt x="1951" y="7305"/>
                    <a:pt x="2219" y="7535"/>
                  </a:cubicBezTo>
                  <a:lnTo>
                    <a:pt x="2104" y="8414"/>
                  </a:lnTo>
                  <a:lnTo>
                    <a:pt x="3519" y="8988"/>
                  </a:lnTo>
                  <a:lnTo>
                    <a:pt x="4016" y="8261"/>
                  </a:lnTo>
                  <a:cubicBezTo>
                    <a:pt x="4188" y="8281"/>
                    <a:pt x="4351" y="8290"/>
                    <a:pt x="4514" y="8290"/>
                  </a:cubicBezTo>
                  <a:cubicBezTo>
                    <a:pt x="4676" y="8290"/>
                    <a:pt x="4839" y="8281"/>
                    <a:pt x="5011" y="8261"/>
                  </a:cubicBezTo>
                  <a:lnTo>
                    <a:pt x="5546" y="8988"/>
                  </a:lnTo>
                  <a:lnTo>
                    <a:pt x="6961" y="8376"/>
                  </a:lnTo>
                  <a:lnTo>
                    <a:pt x="6770" y="7497"/>
                  </a:lnTo>
                  <a:cubicBezTo>
                    <a:pt x="7038" y="7267"/>
                    <a:pt x="7267" y="7038"/>
                    <a:pt x="7497" y="6770"/>
                  </a:cubicBezTo>
                  <a:lnTo>
                    <a:pt x="8376" y="6923"/>
                  </a:lnTo>
                  <a:lnTo>
                    <a:pt x="8950" y="5469"/>
                  </a:lnTo>
                  <a:lnTo>
                    <a:pt x="8185" y="4972"/>
                  </a:lnTo>
                  <a:cubicBezTo>
                    <a:pt x="8223" y="4628"/>
                    <a:pt x="8223" y="4284"/>
                    <a:pt x="8185" y="3978"/>
                  </a:cubicBezTo>
                  <a:lnTo>
                    <a:pt x="8950" y="3404"/>
                  </a:lnTo>
                  <a:lnTo>
                    <a:pt x="8338" y="2027"/>
                  </a:lnTo>
                  <a:lnTo>
                    <a:pt x="7420" y="2180"/>
                  </a:lnTo>
                  <a:cubicBezTo>
                    <a:pt x="7229" y="1913"/>
                    <a:pt x="6999" y="1683"/>
                    <a:pt x="6732" y="1492"/>
                  </a:cubicBezTo>
                  <a:lnTo>
                    <a:pt x="6847" y="574"/>
                  </a:lnTo>
                  <a:lnTo>
                    <a:pt x="5431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>
              <a:off x="8644363" y="2547800"/>
              <a:ext cx="226650" cy="225675"/>
            </a:xfrm>
            <a:custGeom>
              <a:avLst/>
              <a:gdLst/>
              <a:ahLst/>
              <a:cxnLst/>
              <a:rect l="l" t="t" r="r" b="b"/>
              <a:pathLst>
                <a:path w="9066" h="9027" extrusionOk="0">
                  <a:moveTo>
                    <a:pt x="2198" y="1118"/>
                  </a:moveTo>
                  <a:cubicBezTo>
                    <a:pt x="2221" y="1264"/>
                    <a:pt x="2239" y="1402"/>
                    <a:pt x="2257" y="1530"/>
                  </a:cubicBezTo>
                  <a:cubicBezTo>
                    <a:pt x="2066" y="1683"/>
                    <a:pt x="1875" y="1836"/>
                    <a:pt x="1722" y="2027"/>
                  </a:cubicBezTo>
                  <a:cubicBezTo>
                    <a:pt x="1684" y="2104"/>
                    <a:pt x="1607" y="2142"/>
                    <a:pt x="1607" y="2180"/>
                  </a:cubicBezTo>
                  <a:lnTo>
                    <a:pt x="1722" y="2066"/>
                  </a:lnTo>
                  <a:cubicBezTo>
                    <a:pt x="1913" y="1874"/>
                    <a:pt x="2066" y="1683"/>
                    <a:pt x="2296" y="1530"/>
                  </a:cubicBezTo>
                  <a:cubicBezTo>
                    <a:pt x="2257" y="1413"/>
                    <a:pt x="2228" y="1276"/>
                    <a:pt x="2198" y="1118"/>
                  </a:cubicBezTo>
                  <a:close/>
                  <a:moveTo>
                    <a:pt x="1607" y="2180"/>
                  </a:moveTo>
                  <a:lnTo>
                    <a:pt x="1607" y="2180"/>
                  </a:lnTo>
                  <a:cubicBezTo>
                    <a:pt x="1569" y="2219"/>
                    <a:pt x="1569" y="2257"/>
                    <a:pt x="1569" y="2257"/>
                  </a:cubicBezTo>
                  <a:lnTo>
                    <a:pt x="1607" y="2180"/>
                  </a:lnTo>
                  <a:close/>
                  <a:moveTo>
                    <a:pt x="575" y="2104"/>
                  </a:moveTo>
                  <a:lnTo>
                    <a:pt x="1" y="3557"/>
                  </a:lnTo>
                  <a:lnTo>
                    <a:pt x="39" y="3582"/>
                  </a:lnTo>
                  <a:lnTo>
                    <a:pt x="39" y="3595"/>
                  </a:lnTo>
                  <a:lnTo>
                    <a:pt x="44" y="3585"/>
                  </a:lnTo>
                  <a:lnTo>
                    <a:pt x="536" y="3905"/>
                  </a:lnTo>
                  <a:lnTo>
                    <a:pt x="51" y="3566"/>
                  </a:lnTo>
                  <a:lnTo>
                    <a:pt x="613" y="2180"/>
                  </a:lnTo>
                  <a:lnTo>
                    <a:pt x="1301" y="2257"/>
                  </a:lnTo>
                  <a:lnTo>
                    <a:pt x="1454" y="2257"/>
                  </a:lnTo>
                  <a:lnTo>
                    <a:pt x="1263" y="2219"/>
                  </a:lnTo>
                  <a:lnTo>
                    <a:pt x="575" y="2104"/>
                  </a:lnTo>
                  <a:close/>
                  <a:moveTo>
                    <a:pt x="536" y="3905"/>
                  </a:moveTo>
                  <a:lnTo>
                    <a:pt x="765" y="4065"/>
                  </a:lnTo>
                  <a:lnTo>
                    <a:pt x="765" y="4065"/>
                  </a:lnTo>
                  <a:cubicBezTo>
                    <a:pt x="765" y="4061"/>
                    <a:pt x="766" y="4058"/>
                    <a:pt x="766" y="4054"/>
                  </a:cubicBezTo>
                  <a:lnTo>
                    <a:pt x="536" y="3905"/>
                  </a:lnTo>
                  <a:close/>
                  <a:moveTo>
                    <a:pt x="7574" y="6770"/>
                  </a:moveTo>
                  <a:lnTo>
                    <a:pt x="7608" y="6776"/>
                  </a:lnTo>
                  <a:lnTo>
                    <a:pt x="7608" y="6776"/>
                  </a:lnTo>
                  <a:cubicBezTo>
                    <a:pt x="7610" y="6774"/>
                    <a:pt x="7611" y="6772"/>
                    <a:pt x="7612" y="6770"/>
                  </a:cubicBezTo>
                  <a:close/>
                  <a:moveTo>
                    <a:pt x="7608" y="6776"/>
                  </a:moveTo>
                  <a:cubicBezTo>
                    <a:pt x="7606" y="6780"/>
                    <a:pt x="7603" y="6784"/>
                    <a:pt x="7601" y="6788"/>
                  </a:cubicBezTo>
                  <a:lnTo>
                    <a:pt x="7601" y="6788"/>
                  </a:lnTo>
                  <a:lnTo>
                    <a:pt x="7918" y="6827"/>
                  </a:lnTo>
                  <a:lnTo>
                    <a:pt x="7918" y="6827"/>
                  </a:lnTo>
                  <a:lnTo>
                    <a:pt x="7608" y="6776"/>
                  </a:lnTo>
                  <a:close/>
                  <a:moveTo>
                    <a:pt x="3481" y="0"/>
                  </a:moveTo>
                  <a:lnTo>
                    <a:pt x="2105" y="612"/>
                  </a:lnTo>
                  <a:lnTo>
                    <a:pt x="2105" y="650"/>
                  </a:lnTo>
                  <a:lnTo>
                    <a:pt x="2112" y="648"/>
                  </a:lnTo>
                  <a:lnTo>
                    <a:pt x="2112" y="648"/>
                  </a:lnTo>
                  <a:cubicBezTo>
                    <a:pt x="2145" y="821"/>
                    <a:pt x="2172" y="977"/>
                    <a:pt x="2198" y="1118"/>
                  </a:cubicBezTo>
                  <a:lnTo>
                    <a:pt x="2198" y="1118"/>
                  </a:lnTo>
                  <a:cubicBezTo>
                    <a:pt x="2175" y="970"/>
                    <a:pt x="2148" y="813"/>
                    <a:pt x="2112" y="647"/>
                  </a:cubicBezTo>
                  <a:lnTo>
                    <a:pt x="2112" y="647"/>
                  </a:lnTo>
                  <a:lnTo>
                    <a:pt x="2112" y="648"/>
                  </a:lnTo>
                  <a:lnTo>
                    <a:pt x="2112" y="648"/>
                  </a:lnTo>
                  <a:cubicBezTo>
                    <a:pt x="2109" y="636"/>
                    <a:pt x="2107" y="624"/>
                    <a:pt x="2105" y="612"/>
                  </a:cubicBezTo>
                  <a:lnTo>
                    <a:pt x="2105" y="612"/>
                  </a:lnTo>
                  <a:cubicBezTo>
                    <a:pt x="2107" y="624"/>
                    <a:pt x="2110" y="636"/>
                    <a:pt x="2112" y="647"/>
                  </a:cubicBezTo>
                  <a:lnTo>
                    <a:pt x="2112" y="647"/>
                  </a:lnTo>
                  <a:lnTo>
                    <a:pt x="3490" y="89"/>
                  </a:lnTo>
                  <a:lnTo>
                    <a:pt x="3490" y="89"/>
                  </a:lnTo>
                  <a:lnTo>
                    <a:pt x="4017" y="803"/>
                  </a:lnTo>
                  <a:cubicBezTo>
                    <a:pt x="4189" y="784"/>
                    <a:pt x="4361" y="775"/>
                    <a:pt x="4528" y="775"/>
                  </a:cubicBezTo>
                  <a:cubicBezTo>
                    <a:pt x="4696" y="775"/>
                    <a:pt x="4858" y="784"/>
                    <a:pt x="5011" y="803"/>
                  </a:cubicBezTo>
                  <a:lnTo>
                    <a:pt x="5049" y="803"/>
                  </a:lnTo>
                  <a:lnTo>
                    <a:pt x="5568" y="62"/>
                  </a:lnTo>
                  <a:lnTo>
                    <a:pt x="5568" y="62"/>
                  </a:lnTo>
                  <a:lnTo>
                    <a:pt x="6921" y="596"/>
                  </a:lnTo>
                  <a:lnTo>
                    <a:pt x="6921" y="596"/>
                  </a:lnTo>
                  <a:cubicBezTo>
                    <a:pt x="6883" y="893"/>
                    <a:pt x="6846" y="1156"/>
                    <a:pt x="6809" y="1492"/>
                  </a:cubicBezTo>
                  <a:cubicBezTo>
                    <a:pt x="7038" y="1683"/>
                    <a:pt x="7306" y="1913"/>
                    <a:pt x="7497" y="2180"/>
                  </a:cubicBezTo>
                  <a:lnTo>
                    <a:pt x="7535" y="2180"/>
                  </a:lnTo>
                  <a:lnTo>
                    <a:pt x="8379" y="2034"/>
                  </a:lnTo>
                  <a:lnTo>
                    <a:pt x="8379" y="2034"/>
                  </a:lnTo>
                  <a:lnTo>
                    <a:pt x="8863" y="3450"/>
                  </a:lnTo>
                  <a:lnTo>
                    <a:pt x="8109" y="3978"/>
                  </a:lnTo>
                  <a:lnTo>
                    <a:pt x="8109" y="4016"/>
                  </a:lnTo>
                  <a:cubicBezTo>
                    <a:pt x="8147" y="4322"/>
                    <a:pt x="8147" y="4666"/>
                    <a:pt x="8109" y="5011"/>
                  </a:cubicBezTo>
                  <a:cubicBezTo>
                    <a:pt x="8373" y="5199"/>
                    <a:pt x="8599" y="5350"/>
                    <a:pt x="8862" y="5537"/>
                  </a:cubicBezTo>
                  <a:lnTo>
                    <a:pt x="8862" y="5537"/>
                  </a:lnTo>
                  <a:lnTo>
                    <a:pt x="8319" y="6877"/>
                  </a:lnTo>
                  <a:lnTo>
                    <a:pt x="8319" y="6877"/>
                  </a:lnTo>
                  <a:lnTo>
                    <a:pt x="7918" y="6827"/>
                  </a:lnTo>
                  <a:lnTo>
                    <a:pt x="7918" y="6827"/>
                  </a:lnTo>
                  <a:lnTo>
                    <a:pt x="8312" y="6893"/>
                  </a:lnTo>
                  <a:lnTo>
                    <a:pt x="8312" y="6893"/>
                  </a:lnTo>
                  <a:lnTo>
                    <a:pt x="8300" y="6923"/>
                  </a:lnTo>
                  <a:lnTo>
                    <a:pt x="8348" y="6899"/>
                  </a:lnTo>
                  <a:lnTo>
                    <a:pt x="8348" y="6899"/>
                  </a:lnTo>
                  <a:lnTo>
                    <a:pt x="8492" y="6923"/>
                  </a:lnTo>
                  <a:lnTo>
                    <a:pt x="8530" y="6923"/>
                  </a:lnTo>
                  <a:lnTo>
                    <a:pt x="8530" y="6885"/>
                  </a:lnTo>
                  <a:cubicBezTo>
                    <a:pt x="8721" y="6426"/>
                    <a:pt x="8912" y="5928"/>
                    <a:pt x="9065" y="5469"/>
                  </a:cubicBezTo>
                  <a:lnTo>
                    <a:pt x="9065" y="5431"/>
                  </a:lnTo>
                  <a:cubicBezTo>
                    <a:pt x="8799" y="5241"/>
                    <a:pt x="8533" y="5089"/>
                    <a:pt x="8305" y="4899"/>
                  </a:cubicBezTo>
                  <a:lnTo>
                    <a:pt x="8305" y="4899"/>
                  </a:lnTo>
                  <a:cubicBezTo>
                    <a:pt x="8337" y="4613"/>
                    <a:pt x="8337" y="4294"/>
                    <a:pt x="8304" y="3975"/>
                  </a:cubicBezTo>
                  <a:lnTo>
                    <a:pt x="8304" y="3975"/>
                  </a:lnTo>
                  <a:lnTo>
                    <a:pt x="9027" y="3442"/>
                  </a:lnTo>
                  <a:lnTo>
                    <a:pt x="9065" y="3442"/>
                  </a:lnTo>
                  <a:lnTo>
                    <a:pt x="9065" y="3404"/>
                  </a:lnTo>
                  <a:lnTo>
                    <a:pt x="8453" y="2027"/>
                  </a:lnTo>
                  <a:lnTo>
                    <a:pt x="8453" y="1989"/>
                  </a:lnTo>
                  <a:lnTo>
                    <a:pt x="8415" y="1989"/>
                  </a:lnTo>
                  <a:lnTo>
                    <a:pt x="7569" y="2136"/>
                  </a:lnTo>
                  <a:lnTo>
                    <a:pt x="7569" y="2136"/>
                  </a:lnTo>
                  <a:cubicBezTo>
                    <a:pt x="7343" y="1873"/>
                    <a:pt x="7116" y="1647"/>
                    <a:pt x="6853" y="1458"/>
                  </a:cubicBezTo>
                  <a:lnTo>
                    <a:pt x="6853" y="1458"/>
                  </a:lnTo>
                  <a:lnTo>
                    <a:pt x="7000" y="574"/>
                  </a:lnTo>
                  <a:lnTo>
                    <a:pt x="7000" y="536"/>
                  </a:lnTo>
                  <a:lnTo>
                    <a:pt x="6962" y="536"/>
                  </a:lnTo>
                  <a:lnTo>
                    <a:pt x="5508" y="0"/>
                  </a:lnTo>
                  <a:lnTo>
                    <a:pt x="4976" y="723"/>
                  </a:lnTo>
                  <a:lnTo>
                    <a:pt x="4976" y="723"/>
                  </a:lnTo>
                  <a:cubicBezTo>
                    <a:pt x="4815" y="707"/>
                    <a:pt x="4656" y="698"/>
                    <a:pt x="4500" y="698"/>
                  </a:cubicBezTo>
                  <a:cubicBezTo>
                    <a:pt x="4332" y="698"/>
                    <a:pt x="4170" y="708"/>
                    <a:pt x="4017" y="727"/>
                  </a:cubicBezTo>
                  <a:lnTo>
                    <a:pt x="3481" y="0"/>
                  </a:lnTo>
                  <a:close/>
                  <a:moveTo>
                    <a:pt x="765" y="4065"/>
                  </a:moveTo>
                  <a:cubicBezTo>
                    <a:pt x="729" y="4394"/>
                    <a:pt x="728" y="4723"/>
                    <a:pt x="762" y="5052"/>
                  </a:cubicBezTo>
                  <a:lnTo>
                    <a:pt x="762" y="5052"/>
                  </a:lnTo>
                  <a:lnTo>
                    <a:pt x="39" y="5584"/>
                  </a:lnTo>
                  <a:lnTo>
                    <a:pt x="39" y="5622"/>
                  </a:lnTo>
                  <a:lnTo>
                    <a:pt x="613" y="6999"/>
                  </a:lnTo>
                  <a:lnTo>
                    <a:pt x="613" y="7038"/>
                  </a:lnTo>
                  <a:lnTo>
                    <a:pt x="651" y="7038"/>
                  </a:lnTo>
                  <a:lnTo>
                    <a:pt x="1535" y="6890"/>
                  </a:lnTo>
                  <a:lnTo>
                    <a:pt x="1535" y="6890"/>
                  </a:lnTo>
                  <a:cubicBezTo>
                    <a:pt x="1724" y="7116"/>
                    <a:pt x="1949" y="7378"/>
                    <a:pt x="2248" y="7567"/>
                  </a:cubicBezTo>
                  <a:lnTo>
                    <a:pt x="2248" y="7567"/>
                  </a:lnTo>
                  <a:cubicBezTo>
                    <a:pt x="2181" y="7818"/>
                    <a:pt x="2144" y="8100"/>
                    <a:pt x="2109" y="8416"/>
                  </a:cubicBezTo>
                  <a:lnTo>
                    <a:pt x="2109" y="8416"/>
                  </a:lnTo>
                  <a:lnTo>
                    <a:pt x="2105" y="8414"/>
                  </a:lnTo>
                  <a:lnTo>
                    <a:pt x="2108" y="8418"/>
                  </a:lnTo>
                  <a:lnTo>
                    <a:pt x="2108" y="8418"/>
                  </a:lnTo>
                  <a:cubicBezTo>
                    <a:pt x="2107" y="8430"/>
                    <a:pt x="2106" y="8441"/>
                    <a:pt x="2105" y="8453"/>
                  </a:cubicBezTo>
                  <a:lnTo>
                    <a:pt x="2105" y="8491"/>
                  </a:lnTo>
                  <a:lnTo>
                    <a:pt x="3558" y="9026"/>
                  </a:lnTo>
                  <a:lnTo>
                    <a:pt x="3596" y="9026"/>
                  </a:lnTo>
                  <a:lnTo>
                    <a:pt x="4126" y="8269"/>
                  </a:lnTo>
                  <a:lnTo>
                    <a:pt x="4126" y="8269"/>
                  </a:lnTo>
                  <a:cubicBezTo>
                    <a:pt x="4275" y="8283"/>
                    <a:pt x="4423" y="8290"/>
                    <a:pt x="4571" y="8290"/>
                  </a:cubicBezTo>
                  <a:cubicBezTo>
                    <a:pt x="4732" y="8290"/>
                    <a:pt x="4892" y="8282"/>
                    <a:pt x="5052" y="8265"/>
                  </a:cubicBezTo>
                  <a:lnTo>
                    <a:pt x="5052" y="8265"/>
                  </a:lnTo>
                  <a:lnTo>
                    <a:pt x="5575" y="8937"/>
                  </a:lnTo>
                  <a:lnTo>
                    <a:pt x="5575" y="8937"/>
                  </a:lnTo>
                  <a:lnTo>
                    <a:pt x="5547" y="8950"/>
                  </a:lnTo>
                  <a:lnTo>
                    <a:pt x="5585" y="8950"/>
                  </a:lnTo>
                  <a:lnTo>
                    <a:pt x="5623" y="8988"/>
                  </a:lnTo>
                  <a:lnTo>
                    <a:pt x="5661" y="8988"/>
                  </a:lnTo>
                  <a:lnTo>
                    <a:pt x="7038" y="8414"/>
                  </a:lnTo>
                  <a:lnTo>
                    <a:pt x="7076" y="8414"/>
                  </a:lnTo>
                  <a:lnTo>
                    <a:pt x="7076" y="8376"/>
                  </a:lnTo>
                  <a:cubicBezTo>
                    <a:pt x="7040" y="8082"/>
                    <a:pt x="6968" y="7788"/>
                    <a:pt x="6928" y="7493"/>
                  </a:cubicBezTo>
                  <a:lnTo>
                    <a:pt x="6928" y="7493"/>
                  </a:lnTo>
                  <a:cubicBezTo>
                    <a:pt x="7189" y="7306"/>
                    <a:pt x="7413" y="7083"/>
                    <a:pt x="7601" y="6788"/>
                  </a:cubicBezTo>
                  <a:lnTo>
                    <a:pt x="7601" y="6788"/>
                  </a:lnTo>
                  <a:lnTo>
                    <a:pt x="7459" y="6770"/>
                  </a:lnTo>
                  <a:lnTo>
                    <a:pt x="7421" y="6770"/>
                  </a:lnTo>
                  <a:cubicBezTo>
                    <a:pt x="7229" y="6999"/>
                    <a:pt x="7000" y="7267"/>
                    <a:pt x="6732" y="7458"/>
                  </a:cubicBezTo>
                  <a:lnTo>
                    <a:pt x="6732" y="7497"/>
                  </a:lnTo>
                  <a:lnTo>
                    <a:pt x="6876" y="8359"/>
                  </a:lnTo>
                  <a:lnTo>
                    <a:pt x="6876" y="8359"/>
                  </a:lnTo>
                  <a:lnTo>
                    <a:pt x="5576" y="8937"/>
                  </a:lnTo>
                  <a:lnTo>
                    <a:pt x="5576" y="8937"/>
                  </a:lnTo>
                  <a:cubicBezTo>
                    <a:pt x="5398" y="8690"/>
                    <a:pt x="5222" y="8475"/>
                    <a:pt x="5076" y="8263"/>
                  </a:cubicBezTo>
                  <a:lnTo>
                    <a:pt x="5076" y="8263"/>
                  </a:lnTo>
                  <a:cubicBezTo>
                    <a:pt x="5080" y="8262"/>
                    <a:pt x="5084" y="8262"/>
                    <a:pt x="5088" y="8261"/>
                  </a:cubicBezTo>
                  <a:lnTo>
                    <a:pt x="5075" y="8261"/>
                  </a:lnTo>
                  <a:cubicBezTo>
                    <a:pt x="5067" y="8249"/>
                    <a:pt x="5058" y="8236"/>
                    <a:pt x="5049" y="8223"/>
                  </a:cubicBezTo>
                  <a:lnTo>
                    <a:pt x="5049" y="8185"/>
                  </a:lnTo>
                  <a:lnTo>
                    <a:pt x="5011" y="8185"/>
                  </a:lnTo>
                  <a:cubicBezTo>
                    <a:pt x="4858" y="8204"/>
                    <a:pt x="4696" y="8214"/>
                    <a:pt x="4528" y="8214"/>
                  </a:cubicBezTo>
                  <a:cubicBezTo>
                    <a:pt x="4361" y="8214"/>
                    <a:pt x="4189" y="8204"/>
                    <a:pt x="4017" y="8185"/>
                  </a:cubicBezTo>
                  <a:lnTo>
                    <a:pt x="4017" y="8223"/>
                  </a:lnTo>
                  <a:cubicBezTo>
                    <a:pt x="3832" y="8482"/>
                    <a:pt x="3647" y="8705"/>
                    <a:pt x="3497" y="8927"/>
                  </a:cubicBezTo>
                  <a:lnTo>
                    <a:pt x="3497" y="8927"/>
                  </a:lnTo>
                  <a:lnTo>
                    <a:pt x="2146" y="8430"/>
                  </a:lnTo>
                  <a:lnTo>
                    <a:pt x="2146" y="8430"/>
                  </a:lnTo>
                  <a:cubicBezTo>
                    <a:pt x="2183" y="8129"/>
                    <a:pt x="2221" y="7796"/>
                    <a:pt x="2296" y="7535"/>
                  </a:cubicBezTo>
                  <a:lnTo>
                    <a:pt x="2296" y="7497"/>
                  </a:lnTo>
                  <a:cubicBezTo>
                    <a:pt x="2028" y="7305"/>
                    <a:pt x="1760" y="7076"/>
                    <a:pt x="1569" y="6846"/>
                  </a:cubicBezTo>
                  <a:lnTo>
                    <a:pt x="687" y="6993"/>
                  </a:lnTo>
                  <a:lnTo>
                    <a:pt x="687" y="6993"/>
                  </a:lnTo>
                  <a:cubicBezTo>
                    <a:pt x="504" y="6519"/>
                    <a:pt x="287" y="6080"/>
                    <a:pt x="102" y="5642"/>
                  </a:cubicBezTo>
                  <a:lnTo>
                    <a:pt x="102" y="5642"/>
                  </a:lnTo>
                  <a:lnTo>
                    <a:pt x="804" y="5087"/>
                  </a:lnTo>
                  <a:cubicBezTo>
                    <a:pt x="766" y="4743"/>
                    <a:pt x="766" y="4399"/>
                    <a:pt x="804" y="4093"/>
                  </a:cubicBezTo>
                  <a:lnTo>
                    <a:pt x="765" y="4065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>
              <a:off x="8450288" y="2015225"/>
              <a:ext cx="375775" cy="376750"/>
            </a:xfrm>
            <a:custGeom>
              <a:avLst/>
              <a:gdLst/>
              <a:ahLst/>
              <a:cxnLst/>
              <a:rect l="l" t="t" r="r" b="b"/>
              <a:pathLst>
                <a:path w="15031" h="15070" extrusionOk="0">
                  <a:moveTo>
                    <a:pt x="7535" y="4655"/>
                  </a:moveTo>
                  <a:cubicBezTo>
                    <a:pt x="7879" y="4655"/>
                    <a:pt x="8228" y="4720"/>
                    <a:pt x="8567" y="4858"/>
                  </a:cubicBezTo>
                  <a:cubicBezTo>
                    <a:pt x="10824" y="5775"/>
                    <a:pt x="10862" y="8950"/>
                    <a:pt x="8605" y="9906"/>
                  </a:cubicBezTo>
                  <a:cubicBezTo>
                    <a:pt x="8242" y="10063"/>
                    <a:pt x="7876" y="10134"/>
                    <a:pt x="7523" y="10134"/>
                  </a:cubicBezTo>
                  <a:cubicBezTo>
                    <a:pt x="5721" y="10134"/>
                    <a:pt x="4243" y="8274"/>
                    <a:pt x="5010" y="6387"/>
                  </a:cubicBezTo>
                  <a:cubicBezTo>
                    <a:pt x="5418" y="5311"/>
                    <a:pt x="6444" y="4655"/>
                    <a:pt x="7535" y="4655"/>
                  </a:cubicBezTo>
                  <a:close/>
                  <a:moveTo>
                    <a:pt x="9103" y="0"/>
                  </a:moveTo>
                  <a:lnTo>
                    <a:pt x="8261" y="1301"/>
                  </a:lnTo>
                  <a:cubicBezTo>
                    <a:pt x="7974" y="1262"/>
                    <a:pt x="7687" y="1243"/>
                    <a:pt x="7405" y="1243"/>
                  </a:cubicBezTo>
                  <a:cubicBezTo>
                    <a:pt x="7123" y="1243"/>
                    <a:pt x="6846" y="1262"/>
                    <a:pt x="6578" y="1301"/>
                  </a:cubicBezTo>
                  <a:lnTo>
                    <a:pt x="5660" y="77"/>
                  </a:lnTo>
                  <a:lnTo>
                    <a:pt x="3327" y="1071"/>
                  </a:lnTo>
                  <a:lnTo>
                    <a:pt x="3595" y="2601"/>
                  </a:lnTo>
                  <a:cubicBezTo>
                    <a:pt x="3176" y="2944"/>
                    <a:pt x="2795" y="3325"/>
                    <a:pt x="2452" y="3781"/>
                  </a:cubicBezTo>
                  <a:lnTo>
                    <a:pt x="2452" y="3781"/>
                  </a:lnTo>
                  <a:lnTo>
                    <a:pt x="956" y="3557"/>
                  </a:lnTo>
                  <a:lnTo>
                    <a:pt x="0" y="5928"/>
                  </a:lnTo>
                  <a:lnTo>
                    <a:pt x="1224" y="6808"/>
                  </a:lnTo>
                  <a:cubicBezTo>
                    <a:pt x="1147" y="7344"/>
                    <a:pt x="1147" y="7917"/>
                    <a:pt x="1262" y="8453"/>
                  </a:cubicBezTo>
                  <a:lnTo>
                    <a:pt x="0" y="9371"/>
                  </a:lnTo>
                  <a:lnTo>
                    <a:pt x="1033" y="11704"/>
                  </a:lnTo>
                  <a:lnTo>
                    <a:pt x="2524" y="11436"/>
                  </a:lnTo>
                  <a:cubicBezTo>
                    <a:pt x="2868" y="11857"/>
                    <a:pt x="3289" y="12239"/>
                    <a:pt x="3710" y="12583"/>
                  </a:cubicBezTo>
                  <a:lnTo>
                    <a:pt x="3480" y="14113"/>
                  </a:lnTo>
                  <a:lnTo>
                    <a:pt x="5890" y="15069"/>
                  </a:lnTo>
                  <a:lnTo>
                    <a:pt x="6731" y="13807"/>
                  </a:lnTo>
                  <a:cubicBezTo>
                    <a:pt x="6969" y="13823"/>
                    <a:pt x="7200" y="13832"/>
                    <a:pt x="7430" y="13832"/>
                  </a:cubicBezTo>
                  <a:cubicBezTo>
                    <a:pt x="7755" y="13832"/>
                    <a:pt x="8078" y="13814"/>
                    <a:pt x="8414" y="13769"/>
                  </a:cubicBezTo>
                  <a:lnTo>
                    <a:pt x="9332" y="15031"/>
                  </a:lnTo>
                  <a:lnTo>
                    <a:pt x="11665" y="13998"/>
                  </a:lnTo>
                  <a:lnTo>
                    <a:pt x="11359" y="12507"/>
                  </a:lnTo>
                  <a:cubicBezTo>
                    <a:pt x="11818" y="12163"/>
                    <a:pt x="12201" y="11742"/>
                    <a:pt x="12545" y="11321"/>
                  </a:cubicBezTo>
                  <a:lnTo>
                    <a:pt x="14075" y="11551"/>
                  </a:lnTo>
                  <a:lnTo>
                    <a:pt x="15031" y="9141"/>
                  </a:lnTo>
                  <a:lnTo>
                    <a:pt x="13730" y="8300"/>
                  </a:lnTo>
                  <a:cubicBezTo>
                    <a:pt x="13807" y="7726"/>
                    <a:pt x="13807" y="7152"/>
                    <a:pt x="13730" y="6617"/>
                  </a:cubicBezTo>
                  <a:lnTo>
                    <a:pt x="14954" y="5699"/>
                  </a:lnTo>
                  <a:lnTo>
                    <a:pt x="13960" y="3366"/>
                  </a:lnTo>
                  <a:lnTo>
                    <a:pt x="12430" y="3634"/>
                  </a:lnTo>
                  <a:cubicBezTo>
                    <a:pt x="12086" y="3213"/>
                    <a:pt x="11703" y="2830"/>
                    <a:pt x="11244" y="2486"/>
                  </a:cubicBezTo>
                  <a:lnTo>
                    <a:pt x="11474" y="956"/>
                  </a:lnTo>
                  <a:lnTo>
                    <a:pt x="9103" y="0"/>
                  </a:lnTo>
                  <a:close/>
                </a:path>
              </a:pathLst>
            </a:custGeom>
            <a:solidFill>
              <a:srgbClr val="A4C1FF">
                <a:alpha val="86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>
              <a:off x="8450288" y="2012350"/>
              <a:ext cx="378650" cy="380575"/>
            </a:xfrm>
            <a:custGeom>
              <a:avLst/>
              <a:gdLst/>
              <a:ahLst/>
              <a:cxnLst/>
              <a:rect l="l" t="t" r="r" b="b"/>
              <a:pathLst>
                <a:path w="15146" h="15223" extrusionOk="0">
                  <a:moveTo>
                    <a:pt x="2677" y="3519"/>
                  </a:moveTo>
                  <a:lnTo>
                    <a:pt x="2626" y="3590"/>
                  </a:lnTo>
                  <a:lnTo>
                    <a:pt x="2626" y="3590"/>
                  </a:lnTo>
                  <a:cubicBezTo>
                    <a:pt x="2643" y="3568"/>
                    <a:pt x="2660" y="3545"/>
                    <a:pt x="2677" y="3519"/>
                  </a:cubicBezTo>
                  <a:close/>
                  <a:moveTo>
                    <a:pt x="2626" y="3590"/>
                  </a:moveTo>
                  <a:lnTo>
                    <a:pt x="2626" y="3590"/>
                  </a:lnTo>
                  <a:cubicBezTo>
                    <a:pt x="2569" y="3666"/>
                    <a:pt x="2516" y="3719"/>
                    <a:pt x="2486" y="3749"/>
                  </a:cubicBezTo>
                  <a:cubicBezTo>
                    <a:pt x="2451" y="3783"/>
                    <a:pt x="2448" y="3818"/>
                    <a:pt x="2419" y="3853"/>
                  </a:cubicBezTo>
                  <a:lnTo>
                    <a:pt x="2419" y="3853"/>
                  </a:lnTo>
                  <a:cubicBezTo>
                    <a:pt x="2414" y="3846"/>
                    <a:pt x="2410" y="3838"/>
                    <a:pt x="2410" y="3825"/>
                  </a:cubicBezTo>
                  <a:lnTo>
                    <a:pt x="2104" y="3787"/>
                  </a:lnTo>
                  <a:lnTo>
                    <a:pt x="956" y="3596"/>
                  </a:lnTo>
                  <a:cubicBezTo>
                    <a:pt x="947" y="3621"/>
                    <a:pt x="937" y="3646"/>
                    <a:pt x="927" y="3672"/>
                  </a:cubicBezTo>
                  <a:lnTo>
                    <a:pt x="918" y="3672"/>
                  </a:lnTo>
                  <a:lnTo>
                    <a:pt x="927" y="3674"/>
                  </a:lnTo>
                  <a:lnTo>
                    <a:pt x="927" y="3674"/>
                  </a:lnTo>
                  <a:cubicBezTo>
                    <a:pt x="701" y="4275"/>
                    <a:pt x="403" y="5051"/>
                    <a:pt x="0" y="5967"/>
                  </a:cubicBezTo>
                  <a:lnTo>
                    <a:pt x="0" y="6005"/>
                  </a:lnTo>
                  <a:lnTo>
                    <a:pt x="38" y="6005"/>
                  </a:lnTo>
                  <a:lnTo>
                    <a:pt x="61" y="6021"/>
                  </a:lnTo>
                  <a:lnTo>
                    <a:pt x="61" y="6021"/>
                  </a:lnTo>
                  <a:cubicBezTo>
                    <a:pt x="432" y="5058"/>
                    <a:pt x="729" y="4277"/>
                    <a:pt x="954" y="3678"/>
                  </a:cubicBezTo>
                  <a:lnTo>
                    <a:pt x="954" y="3678"/>
                  </a:lnTo>
                  <a:lnTo>
                    <a:pt x="2065" y="3863"/>
                  </a:lnTo>
                  <a:lnTo>
                    <a:pt x="2371" y="3902"/>
                  </a:lnTo>
                  <a:lnTo>
                    <a:pt x="2448" y="3902"/>
                  </a:lnTo>
                  <a:cubicBezTo>
                    <a:pt x="2448" y="3876"/>
                    <a:pt x="2431" y="3868"/>
                    <a:pt x="2419" y="3853"/>
                  </a:cubicBezTo>
                  <a:lnTo>
                    <a:pt x="2419" y="3853"/>
                  </a:lnTo>
                  <a:cubicBezTo>
                    <a:pt x="2454" y="3819"/>
                    <a:pt x="2486" y="3787"/>
                    <a:pt x="2486" y="3787"/>
                  </a:cubicBezTo>
                  <a:lnTo>
                    <a:pt x="2626" y="3590"/>
                  </a:lnTo>
                  <a:close/>
                  <a:moveTo>
                    <a:pt x="9064" y="1"/>
                  </a:moveTo>
                  <a:lnTo>
                    <a:pt x="9026" y="39"/>
                  </a:lnTo>
                  <a:cubicBezTo>
                    <a:pt x="8721" y="496"/>
                    <a:pt x="8455" y="915"/>
                    <a:pt x="8150" y="1296"/>
                  </a:cubicBezTo>
                  <a:lnTo>
                    <a:pt x="8150" y="1296"/>
                  </a:lnTo>
                  <a:cubicBezTo>
                    <a:pt x="7938" y="1283"/>
                    <a:pt x="7731" y="1276"/>
                    <a:pt x="7524" y="1276"/>
                  </a:cubicBezTo>
                  <a:cubicBezTo>
                    <a:pt x="7210" y="1276"/>
                    <a:pt x="6899" y="1293"/>
                    <a:pt x="6575" y="1335"/>
                  </a:cubicBezTo>
                  <a:lnTo>
                    <a:pt x="6575" y="1335"/>
                  </a:lnTo>
                  <a:lnTo>
                    <a:pt x="5660" y="115"/>
                  </a:lnTo>
                  <a:lnTo>
                    <a:pt x="5660" y="77"/>
                  </a:lnTo>
                  <a:lnTo>
                    <a:pt x="3289" y="1110"/>
                  </a:lnTo>
                  <a:cubicBezTo>
                    <a:pt x="3404" y="1722"/>
                    <a:pt x="3480" y="2219"/>
                    <a:pt x="3557" y="2639"/>
                  </a:cubicBezTo>
                  <a:cubicBezTo>
                    <a:pt x="3251" y="2907"/>
                    <a:pt x="2945" y="3175"/>
                    <a:pt x="2677" y="3519"/>
                  </a:cubicBezTo>
                  <a:cubicBezTo>
                    <a:pt x="2983" y="3213"/>
                    <a:pt x="3251" y="2945"/>
                    <a:pt x="3595" y="2678"/>
                  </a:cubicBezTo>
                  <a:cubicBezTo>
                    <a:pt x="3520" y="2265"/>
                    <a:pt x="3445" y="1779"/>
                    <a:pt x="3334" y="1183"/>
                  </a:cubicBezTo>
                  <a:lnTo>
                    <a:pt x="3334" y="1183"/>
                  </a:lnTo>
                  <a:lnTo>
                    <a:pt x="5631" y="204"/>
                  </a:lnTo>
                  <a:lnTo>
                    <a:pt x="6578" y="1492"/>
                  </a:lnTo>
                  <a:lnTo>
                    <a:pt x="6655" y="1492"/>
                  </a:lnTo>
                  <a:cubicBezTo>
                    <a:pt x="6923" y="1454"/>
                    <a:pt x="7200" y="1435"/>
                    <a:pt x="7477" y="1435"/>
                  </a:cubicBezTo>
                  <a:cubicBezTo>
                    <a:pt x="7754" y="1435"/>
                    <a:pt x="8032" y="1454"/>
                    <a:pt x="8299" y="1492"/>
                  </a:cubicBezTo>
                  <a:lnTo>
                    <a:pt x="8338" y="1492"/>
                  </a:lnTo>
                  <a:lnTo>
                    <a:pt x="8338" y="1454"/>
                  </a:lnTo>
                  <a:lnTo>
                    <a:pt x="9201" y="216"/>
                  </a:lnTo>
                  <a:lnTo>
                    <a:pt x="11465" y="1129"/>
                  </a:lnTo>
                  <a:lnTo>
                    <a:pt x="11465" y="1129"/>
                  </a:lnTo>
                  <a:cubicBezTo>
                    <a:pt x="11391" y="1607"/>
                    <a:pt x="11316" y="2086"/>
                    <a:pt x="11206" y="2601"/>
                  </a:cubicBezTo>
                  <a:lnTo>
                    <a:pt x="11206" y="2639"/>
                  </a:lnTo>
                  <a:lnTo>
                    <a:pt x="11244" y="2678"/>
                  </a:lnTo>
                  <a:cubicBezTo>
                    <a:pt x="11703" y="2984"/>
                    <a:pt x="12086" y="3404"/>
                    <a:pt x="12430" y="3825"/>
                  </a:cubicBezTo>
                  <a:lnTo>
                    <a:pt x="12468" y="3863"/>
                  </a:lnTo>
                  <a:lnTo>
                    <a:pt x="12506" y="3863"/>
                  </a:lnTo>
                  <a:lnTo>
                    <a:pt x="13944" y="3569"/>
                  </a:lnTo>
                  <a:lnTo>
                    <a:pt x="13944" y="3569"/>
                  </a:lnTo>
                  <a:cubicBezTo>
                    <a:pt x="14272" y="4300"/>
                    <a:pt x="14600" y="5064"/>
                    <a:pt x="14929" y="5795"/>
                  </a:cubicBezTo>
                  <a:lnTo>
                    <a:pt x="14929" y="5795"/>
                  </a:lnTo>
                  <a:lnTo>
                    <a:pt x="13730" y="6694"/>
                  </a:lnTo>
                  <a:lnTo>
                    <a:pt x="13692" y="6732"/>
                  </a:lnTo>
                  <a:lnTo>
                    <a:pt x="13692" y="6770"/>
                  </a:lnTo>
                  <a:cubicBezTo>
                    <a:pt x="13769" y="7306"/>
                    <a:pt x="13769" y="7879"/>
                    <a:pt x="13692" y="8415"/>
                  </a:cubicBezTo>
                  <a:lnTo>
                    <a:pt x="13692" y="8453"/>
                  </a:lnTo>
                  <a:lnTo>
                    <a:pt x="13730" y="8491"/>
                  </a:lnTo>
                  <a:lnTo>
                    <a:pt x="14938" y="9296"/>
                  </a:lnTo>
                  <a:lnTo>
                    <a:pt x="14031" y="11582"/>
                  </a:lnTo>
                  <a:lnTo>
                    <a:pt x="14031" y="11582"/>
                  </a:lnTo>
                  <a:lnTo>
                    <a:pt x="12583" y="11360"/>
                  </a:lnTo>
                  <a:lnTo>
                    <a:pt x="12506" y="11360"/>
                  </a:lnTo>
                  <a:lnTo>
                    <a:pt x="12506" y="11398"/>
                  </a:lnTo>
                  <a:cubicBezTo>
                    <a:pt x="12162" y="11819"/>
                    <a:pt x="11780" y="12239"/>
                    <a:pt x="11359" y="12583"/>
                  </a:cubicBezTo>
                  <a:lnTo>
                    <a:pt x="11321" y="12622"/>
                  </a:lnTo>
                  <a:lnTo>
                    <a:pt x="11321" y="12660"/>
                  </a:lnTo>
                  <a:cubicBezTo>
                    <a:pt x="11394" y="13137"/>
                    <a:pt x="11503" y="13650"/>
                    <a:pt x="11579" y="14096"/>
                  </a:cubicBezTo>
                  <a:lnTo>
                    <a:pt x="11579" y="14096"/>
                  </a:lnTo>
                  <a:lnTo>
                    <a:pt x="9352" y="15082"/>
                  </a:lnTo>
                  <a:lnTo>
                    <a:pt x="9352" y="15082"/>
                  </a:lnTo>
                  <a:lnTo>
                    <a:pt x="8491" y="13846"/>
                  </a:lnTo>
                  <a:lnTo>
                    <a:pt x="8452" y="13807"/>
                  </a:lnTo>
                  <a:lnTo>
                    <a:pt x="8414" y="13807"/>
                  </a:lnTo>
                  <a:cubicBezTo>
                    <a:pt x="8101" y="13852"/>
                    <a:pt x="7774" y="13871"/>
                    <a:pt x="7449" y="13871"/>
                  </a:cubicBezTo>
                  <a:cubicBezTo>
                    <a:pt x="7220" y="13871"/>
                    <a:pt x="6991" y="13861"/>
                    <a:pt x="6770" y="13846"/>
                  </a:cubicBezTo>
                  <a:lnTo>
                    <a:pt x="6731" y="13846"/>
                  </a:lnTo>
                  <a:lnTo>
                    <a:pt x="6693" y="13884"/>
                  </a:lnTo>
                  <a:lnTo>
                    <a:pt x="5851" y="15092"/>
                  </a:lnTo>
                  <a:lnTo>
                    <a:pt x="3566" y="14171"/>
                  </a:lnTo>
                  <a:lnTo>
                    <a:pt x="3566" y="14171"/>
                  </a:lnTo>
                  <a:cubicBezTo>
                    <a:pt x="3639" y="13690"/>
                    <a:pt x="3713" y="13178"/>
                    <a:pt x="3786" y="12736"/>
                  </a:cubicBezTo>
                  <a:lnTo>
                    <a:pt x="3786" y="12660"/>
                  </a:lnTo>
                  <a:lnTo>
                    <a:pt x="3748" y="12660"/>
                  </a:lnTo>
                  <a:cubicBezTo>
                    <a:pt x="3327" y="12316"/>
                    <a:pt x="2907" y="11933"/>
                    <a:pt x="2601" y="11513"/>
                  </a:cubicBezTo>
                  <a:lnTo>
                    <a:pt x="2563" y="11474"/>
                  </a:lnTo>
                  <a:lnTo>
                    <a:pt x="2524" y="11474"/>
                  </a:lnTo>
                  <a:lnTo>
                    <a:pt x="1050" y="11732"/>
                  </a:lnTo>
                  <a:lnTo>
                    <a:pt x="1050" y="11732"/>
                  </a:lnTo>
                  <a:lnTo>
                    <a:pt x="101" y="9505"/>
                  </a:lnTo>
                  <a:lnTo>
                    <a:pt x="1300" y="8606"/>
                  </a:lnTo>
                  <a:lnTo>
                    <a:pt x="1339" y="8606"/>
                  </a:lnTo>
                  <a:lnTo>
                    <a:pt x="1339" y="8568"/>
                  </a:lnTo>
                  <a:cubicBezTo>
                    <a:pt x="1262" y="8032"/>
                    <a:pt x="1224" y="7459"/>
                    <a:pt x="1300" y="6923"/>
                  </a:cubicBezTo>
                  <a:lnTo>
                    <a:pt x="1300" y="6885"/>
                  </a:lnTo>
                  <a:lnTo>
                    <a:pt x="1300" y="6847"/>
                  </a:lnTo>
                  <a:cubicBezTo>
                    <a:pt x="1299" y="6858"/>
                    <a:pt x="1297" y="6870"/>
                    <a:pt x="1296" y="6881"/>
                  </a:cubicBezTo>
                  <a:lnTo>
                    <a:pt x="1296" y="6881"/>
                  </a:lnTo>
                  <a:lnTo>
                    <a:pt x="61" y="6021"/>
                  </a:lnTo>
                  <a:lnTo>
                    <a:pt x="61" y="6021"/>
                  </a:lnTo>
                  <a:cubicBezTo>
                    <a:pt x="58" y="6031"/>
                    <a:pt x="54" y="6041"/>
                    <a:pt x="50" y="6051"/>
                  </a:cubicBezTo>
                  <a:lnTo>
                    <a:pt x="50" y="6051"/>
                  </a:lnTo>
                  <a:lnTo>
                    <a:pt x="38" y="6043"/>
                  </a:lnTo>
                  <a:lnTo>
                    <a:pt x="38" y="6082"/>
                  </a:lnTo>
                  <a:cubicBezTo>
                    <a:pt x="42" y="6071"/>
                    <a:pt x="46" y="6061"/>
                    <a:pt x="50" y="6051"/>
                  </a:cubicBezTo>
                  <a:lnTo>
                    <a:pt x="50" y="6051"/>
                  </a:lnTo>
                  <a:lnTo>
                    <a:pt x="1296" y="6882"/>
                  </a:lnTo>
                  <a:lnTo>
                    <a:pt x="1296" y="6882"/>
                  </a:lnTo>
                  <a:cubicBezTo>
                    <a:pt x="1296" y="6882"/>
                    <a:pt x="1296" y="6881"/>
                    <a:pt x="1296" y="6881"/>
                  </a:cubicBezTo>
                  <a:lnTo>
                    <a:pt x="1296" y="6881"/>
                  </a:lnTo>
                  <a:lnTo>
                    <a:pt x="1300" y="6885"/>
                  </a:lnTo>
                  <a:lnTo>
                    <a:pt x="1296" y="6882"/>
                  </a:lnTo>
                  <a:lnTo>
                    <a:pt x="1296" y="6882"/>
                  </a:lnTo>
                  <a:cubicBezTo>
                    <a:pt x="1226" y="7395"/>
                    <a:pt x="1226" y="7943"/>
                    <a:pt x="1296" y="8457"/>
                  </a:cubicBezTo>
                  <a:lnTo>
                    <a:pt x="1296" y="8457"/>
                  </a:lnTo>
                  <a:lnTo>
                    <a:pt x="77" y="9371"/>
                  </a:lnTo>
                  <a:lnTo>
                    <a:pt x="38" y="9409"/>
                  </a:lnTo>
                  <a:lnTo>
                    <a:pt x="38" y="9447"/>
                  </a:lnTo>
                  <a:cubicBezTo>
                    <a:pt x="339" y="10162"/>
                    <a:pt x="677" y="10913"/>
                    <a:pt x="1015" y="11738"/>
                  </a:cubicBezTo>
                  <a:lnTo>
                    <a:pt x="1015" y="11738"/>
                  </a:lnTo>
                  <a:lnTo>
                    <a:pt x="994" y="11742"/>
                  </a:lnTo>
                  <a:lnTo>
                    <a:pt x="1023" y="11756"/>
                  </a:lnTo>
                  <a:lnTo>
                    <a:pt x="1023" y="11756"/>
                  </a:lnTo>
                  <a:cubicBezTo>
                    <a:pt x="1026" y="11764"/>
                    <a:pt x="1029" y="11772"/>
                    <a:pt x="1033" y="11780"/>
                  </a:cubicBezTo>
                  <a:lnTo>
                    <a:pt x="1033" y="11819"/>
                  </a:lnTo>
                  <a:lnTo>
                    <a:pt x="1071" y="11819"/>
                  </a:lnTo>
                  <a:lnTo>
                    <a:pt x="2534" y="11563"/>
                  </a:lnTo>
                  <a:lnTo>
                    <a:pt x="2534" y="11563"/>
                  </a:lnTo>
                  <a:cubicBezTo>
                    <a:pt x="2865" y="11965"/>
                    <a:pt x="3266" y="12368"/>
                    <a:pt x="3703" y="12702"/>
                  </a:cubicBezTo>
                  <a:lnTo>
                    <a:pt x="3703" y="12702"/>
                  </a:lnTo>
                  <a:cubicBezTo>
                    <a:pt x="3629" y="13152"/>
                    <a:pt x="3555" y="13671"/>
                    <a:pt x="3480" y="14190"/>
                  </a:cubicBezTo>
                  <a:lnTo>
                    <a:pt x="3480" y="14228"/>
                  </a:lnTo>
                  <a:lnTo>
                    <a:pt x="3519" y="14228"/>
                  </a:lnTo>
                  <a:lnTo>
                    <a:pt x="5890" y="15184"/>
                  </a:lnTo>
                  <a:lnTo>
                    <a:pt x="5928" y="15222"/>
                  </a:lnTo>
                  <a:lnTo>
                    <a:pt x="5966" y="15146"/>
                  </a:lnTo>
                  <a:lnTo>
                    <a:pt x="6815" y="13928"/>
                  </a:lnTo>
                  <a:lnTo>
                    <a:pt x="6815" y="13928"/>
                  </a:lnTo>
                  <a:cubicBezTo>
                    <a:pt x="7057" y="13959"/>
                    <a:pt x="7292" y="13975"/>
                    <a:pt x="7527" y="13975"/>
                  </a:cubicBezTo>
                  <a:cubicBezTo>
                    <a:pt x="7811" y="13975"/>
                    <a:pt x="8094" y="13951"/>
                    <a:pt x="8386" y="13897"/>
                  </a:cubicBezTo>
                  <a:lnTo>
                    <a:pt x="8386" y="13897"/>
                  </a:lnTo>
                  <a:lnTo>
                    <a:pt x="9294" y="15108"/>
                  </a:lnTo>
                  <a:lnTo>
                    <a:pt x="9332" y="15184"/>
                  </a:lnTo>
                  <a:lnTo>
                    <a:pt x="9370" y="15146"/>
                  </a:lnTo>
                  <a:lnTo>
                    <a:pt x="11742" y="14152"/>
                  </a:lnTo>
                  <a:lnTo>
                    <a:pt x="11780" y="14113"/>
                  </a:lnTo>
                  <a:lnTo>
                    <a:pt x="11780" y="14037"/>
                  </a:lnTo>
                  <a:cubicBezTo>
                    <a:pt x="11705" y="13590"/>
                    <a:pt x="11595" y="13071"/>
                    <a:pt x="11518" y="12585"/>
                  </a:cubicBezTo>
                  <a:lnTo>
                    <a:pt x="11518" y="12585"/>
                  </a:lnTo>
                  <a:cubicBezTo>
                    <a:pt x="11910" y="12259"/>
                    <a:pt x="12300" y="11868"/>
                    <a:pt x="12626" y="11443"/>
                  </a:cubicBezTo>
                  <a:lnTo>
                    <a:pt x="12626" y="11443"/>
                  </a:lnTo>
                  <a:lnTo>
                    <a:pt x="14002" y="11654"/>
                  </a:lnTo>
                  <a:lnTo>
                    <a:pt x="14002" y="11654"/>
                  </a:lnTo>
                  <a:lnTo>
                    <a:pt x="13998" y="11666"/>
                  </a:lnTo>
                  <a:lnTo>
                    <a:pt x="14008" y="11655"/>
                  </a:lnTo>
                  <a:lnTo>
                    <a:pt x="14008" y="11655"/>
                  </a:lnTo>
                  <a:lnTo>
                    <a:pt x="14075" y="11666"/>
                  </a:lnTo>
                  <a:lnTo>
                    <a:pt x="14151" y="11666"/>
                  </a:lnTo>
                  <a:lnTo>
                    <a:pt x="14189" y="11627"/>
                  </a:lnTo>
                  <a:cubicBezTo>
                    <a:pt x="14495" y="10786"/>
                    <a:pt x="14801" y="10021"/>
                    <a:pt x="15145" y="9218"/>
                  </a:cubicBezTo>
                  <a:lnTo>
                    <a:pt x="15145" y="9180"/>
                  </a:lnTo>
                  <a:lnTo>
                    <a:pt x="15069" y="9141"/>
                  </a:lnTo>
                  <a:lnTo>
                    <a:pt x="13848" y="8290"/>
                  </a:lnTo>
                  <a:lnTo>
                    <a:pt x="13848" y="8290"/>
                  </a:lnTo>
                  <a:cubicBezTo>
                    <a:pt x="13882" y="7748"/>
                    <a:pt x="13881" y="7207"/>
                    <a:pt x="13813" y="6700"/>
                  </a:cubicBezTo>
                  <a:lnTo>
                    <a:pt x="13813" y="6700"/>
                  </a:lnTo>
                  <a:lnTo>
                    <a:pt x="15031" y="5814"/>
                  </a:lnTo>
                  <a:lnTo>
                    <a:pt x="15069" y="5776"/>
                  </a:lnTo>
                  <a:lnTo>
                    <a:pt x="15069" y="5737"/>
                  </a:lnTo>
                  <a:cubicBezTo>
                    <a:pt x="14687" y="4934"/>
                    <a:pt x="14381" y="4131"/>
                    <a:pt x="14036" y="3366"/>
                  </a:cubicBezTo>
                  <a:lnTo>
                    <a:pt x="13998" y="3328"/>
                  </a:lnTo>
                  <a:lnTo>
                    <a:pt x="13960" y="3328"/>
                  </a:lnTo>
                  <a:lnTo>
                    <a:pt x="12496" y="3621"/>
                  </a:lnTo>
                  <a:lnTo>
                    <a:pt x="12496" y="3621"/>
                  </a:lnTo>
                  <a:cubicBezTo>
                    <a:pt x="12156" y="3208"/>
                    <a:pt x="11744" y="2796"/>
                    <a:pt x="11331" y="2457"/>
                  </a:cubicBezTo>
                  <a:lnTo>
                    <a:pt x="11331" y="2457"/>
                  </a:lnTo>
                  <a:cubicBezTo>
                    <a:pt x="11404" y="1979"/>
                    <a:pt x="11477" y="1470"/>
                    <a:pt x="11550" y="995"/>
                  </a:cubicBezTo>
                  <a:lnTo>
                    <a:pt x="11550" y="957"/>
                  </a:lnTo>
                  <a:lnTo>
                    <a:pt x="11474" y="957"/>
                  </a:lnTo>
                  <a:lnTo>
                    <a:pt x="9103" y="1"/>
                  </a:lnTo>
                  <a:close/>
                </a:path>
              </a:pathLst>
            </a:custGeom>
            <a:solidFill>
              <a:srgbClr val="A4C1FF">
                <a:alpha val="86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>
              <a:off x="8226513" y="2459388"/>
              <a:ext cx="223775" cy="224725"/>
            </a:xfrm>
            <a:custGeom>
              <a:avLst/>
              <a:gdLst/>
              <a:ahLst/>
              <a:cxnLst/>
              <a:rect l="l" t="t" r="r" b="b"/>
              <a:pathLst>
                <a:path w="8951" h="8989" extrusionOk="0">
                  <a:moveTo>
                    <a:pt x="4495" y="2802"/>
                  </a:moveTo>
                  <a:cubicBezTo>
                    <a:pt x="4692" y="2802"/>
                    <a:pt x="4893" y="2836"/>
                    <a:pt x="5087" y="2907"/>
                  </a:cubicBezTo>
                  <a:cubicBezTo>
                    <a:pt x="6464" y="3442"/>
                    <a:pt x="6464" y="5355"/>
                    <a:pt x="5125" y="5928"/>
                  </a:cubicBezTo>
                  <a:cubicBezTo>
                    <a:pt x="4896" y="6033"/>
                    <a:pt x="4666" y="6081"/>
                    <a:pt x="4444" y="6081"/>
                  </a:cubicBezTo>
                  <a:cubicBezTo>
                    <a:pt x="3372" y="6081"/>
                    <a:pt x="2508" y="4966"/>
                    <a:pt x="2984" y="3825"/>
                  </a:cubicBezTo>
                  <a:cubicBezTo>
                    <a:pt x="3219" y="3178"/>
                    <a:pt x="3839" y="2802"/>
                    <a:pt x="4495" y="2802"/>
                  </a:cubicBezTo>
                  <a:close/>
                  <a:moveTo>
                    <a:pt x="5431" y="0"/>
                  </a:moveTo>
                  <a:lnTo>
                    <a:pt x="4896" y="765"/>
                  </a:lnTo>
                  <a:cubicBezTo>
                    <a:pt x="4743" y="746"/>
                    <a:pt x="4580" y="737"/>
                    <a:pt x="4413" y="737"/>
                  </a:cubicBezTo>
                  <a:cubicBezTo>
                    <a:pt x="4246" y="737"/>
                    <a:pt x="4074" y="746"/>
                    <a:pt x="3902" y="765"/>
                  </a:cubicBezTo>
                  <a:lnTo>
                    <a:pt x="3366" y="39"/>
                  </a:lnTo>
                  <a:lnTo>
                    <a:pt x="1951" y="650"/>
                  </a:lnTo>
                  <a:lnTo>
                    <a:pt x="2142" y="1530"/>
                  </a:lnTo>
                  <a:cubicBezTo>
                    <a:pt x="1875" y="1760"/>
                    <a:pt x="1645" y="1989"/>
                    <a:pt x="1454" y="2257"/>
                  </a:cubicBezTo>
                  <a:lnTo>
                    <a:pt x="574" y="2104"/>
                  </a:lnTo>
                  <a:lnTo>
                    <a:pt x="0" y="3519"/>
                  </a:lnTo>
                  <a:lnTo>
                    <a:pt x="765" y="4054"/>
                  </a:lnTo>
                  <a:cubicBezTo>
                    <a:pt x="689" y="4399"/>
                    <a:pt x="689" y="4705"/>
                    <a:pt x="765" y="5049"/>
                  </a:cubicBezTo>
                  <a:lnTo>
                    <a:pt x="0" y="5584"/>
                  </a:lnTo>
                  <a:lnTo>
                    <a:pt x="612" y="6999"/>
                  </a:lnTo>
                  <a:lnTo>
                    <a:pt x="1530" y="6808"/>
                  </a:lnTo>
                  <a:cubicBezTo>
                    <a:pt x="1722" y="7076"/>
                    <a:pt x="1951" y="7305"/>
                    <a:pt x="2219" y="7535"/>
                  </a:cubicBezTo>
                  <a:lnTo>
                    <a:pt x="2104" y="8414"/>
                  </a:lnTo>
                  <a:lnTo>
                    <a:pt x="3519" y="8988"/>
                  </a:lnTo>
                  <a:lnTo>
                    <a:pt x="4016" y="8261"/>
                  </a:lnTo>
                  <a:cubicBezTo>
                    <a:pt x="4188" y="8281"/>
                    <a:pt x="4351" y="8290"/>
                    <a:pt x="4514" y="8290"/>
                  </a:cubicBezTo>
                  <a:cubicBezTo>
                    <a:pt x="4676" y="8290"/>
                    <a:pt x="4839" y="8281"/>
                    <a:pt x="5011" y="8261"/>
                  </a:cubicBezTo>
                  <a:lnTo>
                    <a:pt x="5546" y="8988"/>
                  </a:lnTo>
                  <a:lnTo>
                    <a:pt x="6961" y="8376"/>
                  </a:lnTo>
                  <a:lnTo>
                    <a:pt x="6770" y="7497"/>
                  </a:lnTo>
                  <a:cubicBezTo>
                    <a:pt x="7038" y="7267"/>
                    <a:pt x="7267" y="7038"/>
                    <a:pt x="7497" y="6770"/>
                  </a:cubicBezTo>
                  <a:lnTo>
                    <a:pt x="8376" y="6923"/>
                  </a:lnTo>
                  <a:lnTo>
                    <a:pt x="8950" y="5469"/>
                  </a:lnTo>
                  <a:lnTo>
                    <a:pt x="8185" y="4972"/>
                  </a:lnTo>
                  <a:cubicBezTo>
                    <a:pt x="8223" y="4628"/>
                    <a:pt x="8223" y="4284"/>
                    <a:pt x="8185" y="3978"/>
                  </a:cubicBezTo>
                  <a:lnTo>
                    <a:pt x="8950" y="3404"/>
                  </a:lnTo>
                  <a:lnTo>
                    <a:pt x="8338" y="2027"/>
                  </a:lnTo>
                  <a:lnTo>
                    <a:pt x="7420" y="2180"/>
                  </a:lnTo>
                  <a:cubicBezTo>
                    <a:pt x="7229" y="1913"/>
                    <a:pt x="6999" y="1683"/>
                    <a:pt x="6732" y="1492"/>
                  </a:cubicBezTo>
                  <a:lnTo>
                    <a:pt x="6847" y="574"/>
                  </a:lnTo>
                  <a:lnTo>
                    <a:pt x="543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5"/>
          <p:cNvSpPr txBox="1">
            <a:spLocks noGrp="1"/>
          </p:cNvSpPr>
          <p:nvPr>
            <p:ph type="subTitle" idx="1"/>
          </p:nvPr>
        </p:nvSpPr>
        <p:spPr>
          <a:xfrm>
            <a:off x="6532189" y="2016700"/>
            <a:ext cx="1966800" cy="13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subTitle" idx="2"/>
          </p:nvPr>
        </p:nvSpPr>
        <p:spPr>
          <a:xfrm>
            <a:off x="620276" y="3079400"/>
            <a:ext cx="19668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title"/>
          </p:nvPr>
        </p:nvSpPr>
        <p:spPr>
          <a:xfrm>
            <a:off x="4336000" y="294993"/>
            <a:ext cx="4177800" cy="6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6"/>
          <p:cNvSpPr txBox="1">
            <a:spLocks noGrp="1"/>
          </p:cNvSpPr>
          <p:nvPr>
            <p:ph type="title"/>
          </p:nvPr>
        </p:nvSpPr>
        <p:spPr>
          <a:xfrm>
            <a:off x="4336000" y="294993"/>
            <a:ext cx="4177800" cy="6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7"/>
          <p:cNvGrpSpPr/>
          <p:nvPr/>
        </p:nvGrpSpPr>
        <p:grpSpPr>
          <a:xfrm>
            <a:off x="635850" y="1570475"/>
            <a:ext cx="5770726" cy="2595113"/>
            <a:chOff x="635850" y="1570475"/>
            <a:chExt cx="5770726" cy="2595113"/>
          </a:xfrm>
        </p:grpSpPr>
        <p:sp>
          <p:nvSpPr>
            <p:cNvPr id="58" name="Google Shape;58;p7"/>
            <p:cNvSpPr/>
            <p:nvPr/>
          </p:nvSpPr>
          <p:spPr>
            <a:xfrm>
              <a:off x="635850" y="1680200"/>
              <a:ext cx="5622382" cy="2485388"/>
            </a:xfrm>
            <a:custGeom>
              <a:avLst/>
              <a:gdLst/>
              <a:ahLst/>
              <a:cxnLst/>
              <a:rect l="l" t="t" r="r" b="b"/>
              <a:pathLst>
                <a:path w="69455" h="46508" extrusionOk="0">
                  <a:moveTo>
                    <a:pt x="0" y="1"/>
                  </a:moveTo>
                  <a:lnTo>
                    <a:pt x="0" y="46508"/>
                  </a:lnTo>
                  <a:lnTo>
                    <a:pt x="69455" y="46508"/>
                  </a:lnTo>
                  <a:lnTo>
                    <a:pt x="69455" y="42224"/>
                  </a:lnTo>
                  <a:lnTo>
                    <a:pt x="4628" y="1"/>
                  </a:lnTo>
                  <a:close/>
                </a:path>
              </a:pathLst>
            </a:custGeom>
            <a:solidFill>
              <a:srgbClr val="A4C1FF">
                <a:alpha val="38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7"/>
            <p:cNvSpPr/>
            <p:nvPr/>
          </p:nvSpPr>
          <p:spPr>
            <a:xfrm>
              <a:off x="722476" y="1570475"/>
              <a:ext cx="5684100" cy="2485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7"/>
            <p:cNvSpPr/>
            <p:nvPr/>
          </p:nvSpPr>
          <p:spPr>
            <a:xfrm>
              <a:off x="916799" y="1658053"/>
              <a:ext cx="91200" cy="87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7"/>
            <p:cNvSpPr/>
            <p:nvPr/>
          </p:nvSpPr>
          <p:spPr>
            <a:xfrm>
              <a:off x="1047324" y="1658053"/>
              <a:ext cx="91200" cy="87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2" name="Google Shape;62;p7"/>
            <p:cNvCxnSpPr/>
            <p:nvPr/>
          </p:nvCxnSpPr>
          <p:spPr>
            <a:xfrm>
              <a:off x="722493" y="1829998"/>
              <a:ext cx="56697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3" name="Google Shape;63;p7"/>
            <p:cNvSpPr/>
            <p:nvPr/>
          </p:nvSpPr>
          <p:spPr>
            <a:xfrm>
              <a:off x="1177844" y="1658053"/>
              <a:ext cx="91200" cy="87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" name="Google Shape;64;p7"/>
          <p:cNvSpPr txBox="1">
            <a:spLocks noGrp="1"/>
          </p:cNvSpPr>
          <p:nvPr>
            <p:ph type="body" idx="1"/>
          </p:nvPr>
        </p:nvSpPr>
        <p:spPr>
          <a:xfrm>
            <a:off x="683825" y="1914950"/>
            <a:ext cx="54828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Slab Regular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Slab Regular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Slab Regular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Slab Regular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Slab Regular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Slab Regular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Slab Regular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Slab Regular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Font typeface="Roboto Slab Regular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7"/>
          <p:cNvSpPr txBox="1">
            <a:spLocks noGrp="1"/>
          </p:cNvSpPr>
          <p:nvPr>
            <p:ph type="title"/>
          </p:nvPr>
        </p:nvSpPr>
        <p:spPr>
          <a:xfrm>
            <a:off x="4336000" y="294993"/>
            <a:ext cx="4177800" cy="6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8"/>
          <p:cNvSpPr txBox="1">
            <a:spLocks noGrp="1"/>
          </p:cNvSpPr>
          <p:nvPr>
            <p:ph type="title"/>
          </p:nvPr>
        </p:nvSpPr>
        <p:spPr>
          <a:xfrm flipH="1">
            <a:off x="3264450" y="325295"/>
            <a:ext cx="3904800" cy="293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68" name="Google Shape;68;p8"/>
          <p:cNvGrpSpPr/>
          <p:nvPr/>
        </p:nvGrpSpPr>
        <p:grpSpPr>
          <a:xfrm>
            <a:off x="2734725" y="1167875"/>
            <a:ext cx="598575" cy="245775"/>
            <a:chOff x="5602975" y="4064350"/>
            <a:chExt cx="598575" cy="245775"/>
          </a:xfrm>
        </p:grpSpPr>
        <p:sp>
          <p:nvSpPr>
            <p:cNvPr id="69" name="Google Shape;69;p8"/>
            <p:cNvSpPr/>
            <p:nvPr/>
          </p:nvSpPr>
          <p:spPr>
            <a:xfrm>
              <a:off x="5602975" y="4188500"/>
              <a:ext cx="460300" cy="121625"/>
            </a:xfrm>
            <a:custGeom>
              <a:avLst/>
              <a:gdLst/>
              <a:ahLst/>
              <a:cxnLst/>
              <a:rect l="l" t="t" r="r" b="b"/>
              <a:pathLst>
                <a:path w="18412" h="4865" extrusionOk="0">
                  <a:moveTo>
                    <a:pt x="0" y="1"/>
                  </a:moveTo>
                  <a:lnTo>
                    <a:pt x="0" y="4864"/>
                  </a:lnTo>
                  <a:lnTo>
                    <a:pt x="18412" y="4864"/>
                  </a:lnTo>
                  <a:lnTo>
                    <a:pt x="18412" y="1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8"/>
            <p:cNvSpPr/>
            <p:nvPr/>
          </p:nvSpPr>
          <p:spPr>
            <a:xfrm>
              <a:off x="5737575" y="4064350"/>
              <a:ext cx="463975" cy="125850"/>
            </a:xfrm>
            <a:custGeom>
              <a:avLst/>
              <a:gdLst/>
              <a:ahLst/>
              <a:cxnLst/>
              <a:rect l="l" t="t" r="r" b="b"/>
              <a:pathLst>
                <a:path w="18559" h="5034" extrusionOk="0">
                  <a:moveTo>
                    <a:pt x="99" y="1"/>
                  </a:moveTo>
                  <a:lnTo>
                    <a:pt x="99" y="1"/>
                  </a:lnTo>
                  <a:cubicBezTo>
                    <a:pt x="98" y="1"/>
                    <a:pt x="79" y="18"/>
                    <a:pt x="82" y="18"/>
                  </a:cubicBezTo>
                  <a:cubicBezTo>
                    <a:pt x="83" y="18"/>
                    <a:pt x="84" y="17"/>
                    <a:pt x="87" y="15"/>
                  </a:cubicBezTo>
                  <a:lnTo>
                    <a:pt x="87" y="15"/>
                  </a:lnTo>
                  <a:cubicBezTo>
                    <a:pt x="74" y="29"/>
                    <a:pt x="48" y="56"/>
                    <a:pt x="1" y="104"/>
                  </a:cubicBezTo>
                  <a:lnTo>
                    <a:pt x="1" y="2549"/>
                  </a:lnTo>
                  <a:lnTo>
                    <a:pt x="1" y="4940"/>
                  </a:lnTo>
                  <a:lnTo>
                    <a:pt x="1" y="5034"/>
                  </a:lnTo>
                  <a:lnTo>
                    <a:pt x="81" y="5034"/>
                  </a:lnTo>
                  <a:lnTo>
                    <a:pt x="13268" y="4994"/>
                  </a:lnTo>
                  <a:lnTo>
                    <a:pt x="17116" y="4967"/>
                  </a:lnTo>
                  <a:lnTo>
                    <a:pt x="18145" y="4954"/>
                  </a:lnTo>
                  <a:lnTo>
                    <a:pt x="18118" y="4954"/>
                  </a:lnTo>
                  <a:lnTo>
                    <a:pt x="17076" y="4940"/>
                  </a:lnTo>
                  <a:lnTo>
                    <a:pt x="13201" y="4913"/>
                  </a:lnTo>
                  <a:lnTo>
                    <a:pt x="175" y="4874"/>
                  </a:lnTo>
                  <a:lnTo>
                    <a:pt x="175" y="4874"/>
                  </a:lnTo>
                  <a:lnTo>
                    <a:pt x="175" y="2562"/>
                  </a:lnTo>
                  <a:lnTo>
                    <a:pt x="175" y="184"/>
                  </a:lnTo>
                  <a:lnTo>
                    <a:pt x="175" y="184"/>
                  </a:lnTo>
                  <a:lnTo>
                    <a:pt x="18439" y="157"/>
                  </a:lnTo>
                  <a:lnTo>
                    <a:pt x="18439" y="157"/>
                  </a:lnTo>
                  <a:cubicBezTo>
                    <a:pt x="18452" y="1649"/>
                    <a:pt x="18465" y="2842"/>
                    <a:pt x="18465" y="3671"/>
                  </a:cubicBezTo>
                  <a:cubicBezTo>
                    <a:pt x="18479" y="4072"/>
                    <a:pt x="18479" y="4392"/>
                    <a:pt x="18479" y="4633"/>
                  </a:cubicBezTo>
                  <a:lnTo>
                    <a:pt x="18479" y="4873"/>
                  </a:lnTo>
                  <a:cubicBezTo>
                    <a:pt x="18479" y="4900"/>
                    <a:pt x="18479" y="4940"/>
                    <a:pt x="18479" y="4967"/>
                  </a:cubicBezTo>
                  <a:cubicBezTo>
                    <a:pt x="18492" y="4940"/>
                    <a:pt x="18505" y="4913"/>
                    <a:pt x="18505" y="4887"/>
                  </a:cubicBezTo>
                  <a:lnTo>
                    <a:pt x="18505" y="4646"/>
                  </a:lnTo>
                  <a:cubicBezTo>
                    <a:pt x="18505" y="4419"/>
                    <a:pt x="18519" y="4112"/>
                    <a:pt x="18519" y="3711"/>
                  </a:cubicBezTo>
                  <a:cubicBezTo>
                    <a:pt x="18532" y="2856"/>
                    <a:pt x="18546" y="1640"/>
                    <a:pt x="18559" y="104"/>
                  </a:cubicBezTo>
                  <a:lnTo>
                    <a:pt x="18559" y="37"/>
                  </a:lnTo>
                  <a:lnTo>
                    <a:pt x="18492" y="37"/>
                  </a:lnTo>
                  <a:lnTo>
                    <a:pt x="94" y="10"/>
                  </a:lnTo>
                  <a:cubicBezTo>
                    <a:pt x="91" y="12"/>
                    <a:pt x="89" y="14"/>
                    <a:pt x="87" y="15"/>
                  </a:cubicBezTo>
                  <a:lnTo>
                    <a:pt x="87" y="15"/>
                  </a:lnTo>
                  <a:cubicBezTo>
                    <a:pt x="97" y="4"/>
                    <a:pt x="100" y="1"/>
                    <a:pt x="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" name="Google Shape;71;p8"/>
          <p:cNvGrpSpPr/>
          <p:nvPr/>
        </p:nvGrpSpPr>
        <p:grpSpPr>
          <a:xfrm>
            <a:off x="1707863" y="3842200"/>
            <a:ext cx="473000" cy="222150"/>
            <a:chOff x="2128638" y="3414700"/>
            <a:chExt cx="473000" cy="222150"/>
          </a:xfrm>
        </p:grpSpPr>
        <p:sp>
          <p:nvSpPr>
            <p:cNvPr id="72" name="Google Shape;72;p8"/>
            <p:cNvSpPr/>
            <p:nvPr/>
          </p:nvSpPr>
          <p:spPr>
            <a:xfrm>
              <a:off x="2128638" y="3523925"/>
              <a:ext cx="416875" cy="112925"/>
            </a:xfrm>
            <a:custGeom>
              <a:avLst/>
              <a:gdLst/>
              <a:ahLst/>
              <a:cxnLst/>
              <a:rect l="l" t="t" r="r" b="b"/>
              <a:pathLst>
                <a:path w="16675" h="4517" extrusionOk="0">
                  <a:moveTo>
                    <a:pt x="94" y="0"/>
                  </a:moveTo>
                  <a:lnTo>
                    <a:pt x="94" y="0"/>
                  </a:lnTo>
                  <a:cubicBezTo>
                    <a:pt x="85" y="9"/>
                    <a:pt x="60" y="34"/>
                    <a:pt x="0" y="94"/>
                  </a:cubicBezTo>
                  <a:lnTo>
                    <a:pt x="0" y="2285"/>
                  </a:lnTo>
                  <a:lnTo>
                    <a:pt x="0" y="4436"/>
                  </a:lnTo>
                  <a:lnTo>
                    <a:pt x="0" y="4516"/>
                  </a:lnTo>
                  <a:lnTo>
                    <a:pt x="94" y="4516"/>
                  </a:lnTo>
                  <a:lnTo>
                    <a:pt x="11931" y="4490"/>
                  </a:lnTo>
                  <a:lnTo>
                    <a:pt x="15392" y="4463"/>
                  </a:lnTo>
                  <a:lnTo>
                    <a:pt x="16314" y="4450"/>
                  </a:lnTo>
                  <a:lnTo>
                    <a:pt x="16300" y="4450"/>
                  </a:lnTo>
                  <a:lnTo>
                    <a:pt x="15352" y="4436"/>
                  </a:lnTo>
                  <a:lnTo>
                    <a:pt x="11878" y="4409"/>
                  </a:lnTo>
                  <a:lnTo>
                    <a:pt x="174" y="4383"/>
                  </a:lnTo>
                  <a:lnTo>
                    <a:pt x="174" y="4383"/>
                  </a:lnTo>
                  <a:lnTo>
                    <a:pt x="174" y="2312"/>
                  </a:lnTo>
                  <a:lnTo>
                    <a:pt x="174" y="174"/>
                  </a:lnTo>
                  <a:lnTo>
                    <a:pt x="174" y="174"/>
                  </a:lnTo>
                  <a:lnTo>
                    <a:pt x="16581" y="134"/>
                  </a:lnTo>
                  <a:lnTo>
                    <a:pt x="16581" y="134"/>
                  </a:lnTo>
                  <a:cubicBezTo>
                    <a:pt x="16595" y="1485"/>
                    <a:pt x="16608" y="2549"/>
                    <a:pt x="16608" y="3300"/>
                  </a:cubicBezTo>
                  <a:cubicBezTo>
                    <a:pt x="16621" y="3648"/>
                    <a:pt x="16621" y="3955"/>
                    <a:pt x="16621" y="4156"/>
                  </a:cubicBezTo>
                  <a:lnTo>
                    <a:pt x="16621" y="4383"/>
                  </a:lnTo>
                  <a:cubicBezTo>
                    <a:pt x="16621" y="4409"/>
                    <a:pt x="16621" y="4436"/>
                    <a:pt x="16621" y="4463"/>
                  </a:cubicBezTo>
                  <a:cubicBezTo>
                    <a:pt x="16621" y="4463"/>
                    <a:pt x="16634" y="4450"/>
                    <a:pt x="16634" y="4396"/>
                  </a:cubicBezTo>
                  <a:lnTo>
                    <a:pt x="16634" y="4182"/>
                  </a:lnTo>
                  <a:cubicBezTo>
                    <a:pt x="16648" y="3969"/>
                    <a:pt x="16648" y="3688"/>
                    <a:pt x="16648" y="3327"/>
                  </a:cubicBezTo>
                  <a:cubicBezTo>
                    <a:pt x="16661" y="2566"/>
                    <a:pt x="16661" y="1470"/>
                    <a:pt x="16675" y="94"/>
                  </a:cubicBezTo>
                  <a:lnTo>
                    <a:pt x="16675" y="40"/>
                  </a:lnTo>
                  <a:lnTo>
                    <a:pt x="16621" y="4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>
              <a:off x="2350088" y="3414700"/>
              <a:ext cx="251550" cy="113250"/>
            </a:xfrm>
            <a:custGeom>
              <a:avLst/>
              <a:gdLst/>
              <a:ahLst/>
              <a:cxnLst/>
              <a:rect l="l" t="t" r="r" b="b"/>
              <a:pathLst>
                <a:path w="10062" h="4530" extrusionOk="0">
                  <a:moveTo>
                    <a:pt x="94" y="0"/>
                  </a:moveTo>
                  <a:lnTo>
                    <a:pt x="0" y="81"/>
                  </a:lnTo>
                  <a:lnTo>
                    <a:pt x="0" y="1230"/>
                  </a:lnTo>
                  <a:lnTo>
                    <a:pt x="0" y="2339"/>
                  </a:lnTo>
                  <a:lnTo>
                    <a:pt x="0" y="4463"/>
                  </a:lnTo>
                  <a:lnTo>
                    <a:pt x="0" y="4530"/>
                  </a:lnTo>
                  <a:lnTo>
                    <a:pt x="81" y="4530"/>
                  </a:lnTo>
                  <a:lnTo>
                    <a:pt x="7242" y="4503"/>
                  </a:lnTo>
                  <a:lnTo>
                    <a:pt x="9300" y="4476"/>
                  </a:lnTo>
                  <a:lnTo>
                    <a:pt x="9834" y="4463"/>
                  </a:lnTo>
                  <a:lnTo>
                    <a:pt x="10021" y="4463"/>
                  </a:lnTo>
                  <a:cubicBezTo>
                    <a:pt x="10017" y="4462"/>
                    <a:pt x="10012" y="4461"/>
                    <a:pt x="10008" y="4460"/>
                  </a:cubicBezTo>
                  <a:lnTo>
                    <a:pt x="10008" y="4460"/>
                  </a:lnTo>
                  <a:cubicBezTo>
                    <a:pt x="10008" y="4355"/>
                    <a:pt x="10021" y="4262"/>
                    <a:pt x="10008" y="4169"/>
                  </a:cubicBezTo>
                  <a:lnTo>
                    <a:pt x="10008" y="4369"/>
                  </a:lnTo>
                  <a:cubicBezTo>
                    <a:pt x="9995" y="4395"/>
                    <a:pt x="9994" y="4422"/>
                    <a:pt x="10007" y="4460"/>
                  </a:cubicBezTo>
                  <a:lnTo>
                    <a:pt x="10007" y="4460"/>
                  </a:lnTo>
                  <a:cubicBezTo>
                    <a:pt x="9945" y="4450"/>
                    <a:pt x="9883" y="4450"/>
                    <a:pt x="9821" y="4450"/>
                  </a:cubicBezTo>
                  <a:lnTo>
                    <a:pt x="9259" y="4436"/>
                  </a:lnTo>
                  <a:lnTo>
                    <a:pt x="7189" y="4409"/>
                  </a:lnTo>
                  <a:lnTo>
                    <a:pt x="161" y="4383"/>
                  </a:lnTo>
                  <a:lnTo>
                    <a:pt x="161" y="4383"/>
                  </a:lnTo>
                  <a:lnTo>
                    <a:pt x="161" y="2339"/>
                  </a:lnTo>
                  <a:lnTo>
                    <a:pt x="161" y="174"/>
                  </a:lnTo>
                  <a:lnTo>
                    <a:pt x="161" y="174"/>
                  </a:lnTo>
                  <a:lnTo>
                    <a:pt x="9955" y="148"/>
                  </a:lnTo>
                  <a:lnTo>
                    <a:pt x="9955" y="148"/>
                  </a:lnTo>
                  <a:cubicBezTo>
                    <a:pt x="9968" y="1453"/>
                    <a:pt x="9994" y="2512"/>
                    <a:pt x="9994" y="3260"/>
                  </a:cubicBezTo>
                  <a:cubicBezTo>
                    <a:pt x="9994" y="3635"/>
                    <a:pt x="10008" y="3928"/>
                    <a:pt x="10008" y="4142"/>
                  </a:cubicBezTo>
                  <a:lnTo>
                    <a:pt x="10008" y="4169"/>
                  </a:lnTo>
                  <a:cubicBezTo>
                    <a:pt x="10021" y="3955"/>
                    <a:pt x="10034" y="3661"/>
                    <a:pt x="10034" y="3301"/>
                  </a:cubicBezTo>
                  <a:cubicBezTo>
                    <a:pt x="10034" y="2526"/>
                    <a:pt x="10048" y="1430"/>
                    <a:pt x="10061" y="81"/>
                  </a:cubicBezTo>
                  <a:lnTo>
                    <a:pt x="10061" y="27"/>
                  </a:lnTo>
                  <a:lnTo>
                    <a:pt x="10021" y="27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" name="Google Shape;74;p8"/>
          <p:cNvGrpSpPr/>
          <p:nvPr/>
        </p:nvGrpSpPr>
        <p:grpSpPr>
          <a:xfrm>
            <a:off x="491388" y="1624000"/>
            <a:ext cx="473000" cy="222150"/>
            <a:chOff x="2128638" y="3414700"/>
            <a:chExt cx="473000" cy="222150"/>
          </a:xfrm>
        </p:grpSpPr>
        <p:sp>
          <p:nvSpPr>
            <p:cNvPr id="75" name="Google Shape;75;p8"/>
            <p:cNvSpPr/>
            <p:nvPr/>
          </p:nvSpPr>
          <p:spPr>
            <a:xfrm>
              <a:off x="2128638" y="3523925"/>
              <a:ext cx="416875" cy="112925"/>
            </a:xfrm>
            <a:custGeom>
              <a:avLst/>
              <a:gdLst/>
              <a:ahLst/>
              <a:cxnLst/>
              <a:rect l="l" t="t" r="r" b="b"/>
              <a:pathLst>
                <a:path w="16675" h="4517" extrusionOk="0">
                  <a:moveTo>
                    <a:pt x="94" y="0"/>
                  </a:moveTo>
                  <a:lnTo>
                    <a:pt x="94" y="0"/>
                  </a:lnTo>
                  <a:cubicBezTo>
                    <a:pt x="85" y="9"/>
                    <a:pt x="60" y="34"/>
                    <a:pt x="0" y="94"/>
                  </a:cubicBezTo>
                  <a:lnTo>
                    <a:pt x="0" y="2285"/>
                  </a:lnTo>
                  <a:lnTo>
                    <a:pt x="0" y="4436"/>
                  </a:lnTo>
                  <a:lnTo>
                    <a:pt x="0" y="4516"/>
                  </a:lnTo>
                  <a:lnTo>
                    <a:pt x="94" y="4516"/>
                  </a:lnTo>
                  <a:lnTo>
                    <a:pt x="11931" y="4490"/>
                  </a:lnTo>
                  <a:lnTo>
                    <a:pt x="15392" y="4463"/>
                  </a:lnTo>
                  <a:lnTo>
                    <a:pt x="16314" y="4450"/>
                  </a:lnTo>
                  <a:lnTo>
                    <a:pt x="16300" y="4450"/>
                  </a:lnTo>
                  <a:lnTo>
                    <a:pt x="15352" y="4436"/>
                  </a:lnTo>
                  <a:lnTo>
                    <a:pt x="11878" y="4409"/>
                  </a:lnTo>
                  <a:lnTo>
                    <a:pt x="174" y="4383"/>
                  </a:lnTo>
                  <a:lnTo>
                    <a:pt x="174" y="4383"/>
                  </a:lnTo>
                  <a:lnTo>
                    <a:pt x="174" y="2312"/>
                  </a:lnTo>
                  <a:lnTo>
                    <a:pt x="174" y="174"/>
                  </a:lnTo>
                  <a:lnTo>
                    <a:pt x="174" y="174"/>
                  </a:lnTo>
                  <a:lnTo>
                    <a:pt x="16581" y="134"/>
                  </a:lnTo>
                  <a:lnTo>
                    <a:pt x="16581" y="134"/>
                  </a:lnTo>
                  <a:cubicBezTo>
                    <a:pt x="16595" y="1485"/>
                    <a:pt x="16608" y="2549"/>
                    <a:pt x="16608" y="3300"/>
                  </a:cubicBezTo>
                  <a:cubicBezTo>
                    <a:pt x="16621" y="3648"/>
                    <a:pt x="16621" y="3955"/>
                    <a:pt x="16621" y="4156"/>
                  </a:cubicBezTo>
                  <a:lnTo>
                    <a:pt x="16621" y="4383"/>
                  </a:lnTo>
                  <a:cubicBezTo>
                    <a:pt x="16621" y="4409"/>
                    <a:pt x="16621" y="4436"/>
                    <a:pt x="16621" y="4463"/>
                  </a:cubicBezTo>
                  <a:cubicBezTo>
                    <a:pt x="16621" y="4463"/>
                    <a:pt x="16634" y="4450"/>
                    <a:pt x="16634" y="4396"/>
                  </a:cubicBezTo>
                  <a:lnTo>
                    <a:pt x="16634" y="4182"/>
                  </a:lnTo>
                  <a:cubicBezTo>
                    <a:pt x="16648" y="3969"/>
                    <a:pt x="16648" y="3688"/>
                    <a:pt x="16648" y="3327"/>
                  </a:cubicBezTo>
                  <a:cubicBezTo>
                    <a:pt x="16661" y="2566"/>
                    <a:pt x="16661" y="1470"/>
                    <a:pt x="16675" y="94"/>
                  </a:cubicBezTo>
                  <a:lnTo>
                    <a:pt x="16675" y="40"/>
                  </a:lnTo>
                  <a:lnTo>
                    <a:pt x="16621" y="4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>
              <a:off x="2350088" y="3414700"/>
              <a:ext cx="251550" cy="113250"/>
            </a:xfrm>
            <a:custGeom>
              <a:avLst/>
              <a:gdLst/>
              <a:ahLst/>
              <a:cxnLst/>
              <a:rect l="l" t="t" r="r" b="b"/>
              <a:pathLst>
                <a:path w="10062" h="4530" extrusionOk="0">
                  <a:moveTo>
                    <a:pt x="94" y="0"/>
                  </a:moveTo>
                  <a:lnTo>
                    <a:pt x="0" y="81"/>
                  </a:lnTo>
                  <a:lnTo>
                    <a:pt x="0" y="1230"/>
                  </a:lnTo>
                  <a:lnTo>
                    <a:pt x="0" y="2339"/>
                  </a:lnTo>
                  <a:lnTo>
                    <a:pt x="0" y="4463"/>
                  </a:lnTo>
                  <a:lnTo>
                    <a:pt x="0" y="4530"/>
                  </a:lnTo>
                  <a:lnTo>
                    <a:pt x="81" y="4530"/>
                  </a:lnTo>
                  <a:lnTo>
                    <a:pt x="7242" y="4503"/>
                  </a:lnTo>
                  <a:lnTo>
                    <a:pt x="9300" y="4476"/>
                  </a:lnTo>
                  <a:lnTo>
                    <a:pt x="9834" y="4463"/>
                  </a:lnTo>
                  <a:lnTo>
                    <a:pt x="10021" y="4463"/>
                  </a:lnTo>
                  <a:cubicBezTo>
                    <a:pt x="10017" y="4462"/>
                    <a:pt x="10012" y="4461"/>
                    <a:pt x="10008" y="4460"/>
                  </a:cubicBezTo>
                  <a:lnTo>
                    <a:pt x="10008" y="4460"/>
                  </a:lnTo>
                  <a:cubicBezTo>
                    <a:pt x="10008" y="4355"/>
                    <a:pt x="10021" y="4262"/>
                    <a:pt x="10008" y="4169"/>
                  </a:cubicBezTo>
                  <a:lnTo>
                    <a:pt x="10008" y="4369"/>
                  </a:lnTo>
                  <a:cubicBezTo>
                    <a:pt x="9995" y="4395"/>
                    <a:pt x="9994" y="4422"/>
                    <a:pt x="10007" y="4460"/>
                  </a:cubicBezTo>
                  <a:lnTo>
                    <a:pt x="10007" y="4460"/>
                  </a:lnTo>
                  <a:cubicBezTo>
                    <a:pt x="9945" y="4450"/>
                    <a:pt x="9883" y="4450"/>
                    <a:pt x="9821" y="4450"/>
                  </a:cubicBezTo>
                  <a:lnTo>
                    <a:pt x="9259" y="4436"/>
                  </a:lnTo>
                  <a:lnTo>
                    <a:pt x="7189" y="4409"/>
                  </a:lnTo>
                  <a:lnTo>
                    <a:pt x="161" y="4383"/>
                  </a:lnTo>
                  <a:lnTo>
                    <a:pt x="161" y="4383"/>
                  </a:lnTo>
                  <a:lnTo>
                    <a:pt x="161" y="2339"/>
                  </a:lnTo>
                  <a:lnTo>
                    <a:pt x="161" y="174"/>
                  </a:lnTo>
                  <a:lnTo>
                    <a:pt x="161" y="174"/>
                  </a:lnTo>
                  <a:lnTo>
                    <a:pt x="9955" y="148"/>
                  </a:lnTo>
                  <a:lnTo>
                    <a:pt x="9955" y="148"/>
                  </a:lnTo>
                  <a:cubicBezTo>
                    <a:pt x="9968" y="1453"/>
                    <a:pt x="9994" y="2512"/>
                    <a:pt x="9994" y="3260"/>
                  </a:cubicBezTo>
                  <a:cubicBezTo>
                    <a:pt x="9994" y="3635"/>
                    <a:pt x="10008" y="3928"/>
                    <a:pt x="10008" y="4142"/>
                  </a:cubicBezTo>
                  <a:lnTo>
                    <a:pt x="10008" y="4169"/>
                  </a:lnTo>
                  <a:cubicBezTo>
                    <a:pt x="10021" y="3955"/>
                    <a:pt x="10034" y="3661"/>
                    <a:pt x="10034" y="3301"/>
                  </a:cubicBezTo>
                  <a:cubicBezTo>
                    <a:pt x="10034" y="2526"/>
                    <a:pt x="10048" y="1430"/>
                    <a:pt x="10061" y="81"/>
                  </a:cubicBezTo>
                  <a:lnTo>
                    <a:pt x="10061" y="27"/>
                  </a:lnTo>
                  <a:lnTo>
                    <a:pt x="10021" y="27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" name="Google Shape;77;p8"/>
          <p:cNvGrpSpPr/>
          <p:nvPr/>
        </p:nvGrpSpPr>
        <p:grpSpPr>
          <a:xfrm>
            <a:off x="4866013" y="428925"/>
            <a:ext cx="473000" cy="222150"/>
            <a:chOff x="2128638" y="3414700"/>
            <a:chExt cx="473000" cy="222150"/>
          </a:xfrm>
        </p:grpSpPr>
        <p:sp>
          <p:nvSpPr>
            <p:cNvPr id="78" name="Google Shape;78;p8"/>
            <p:cNvSpPr/>
            <p:nvPr/>
          </p:nvSpPr>
          <p:spPr>
            <a:xfrm>
              <a:off x="2128638" y="3523925"/>
              <a:ext cx="416875" cy="112925"/>
            </a:xfrm>
            <a:custGeom>
              <a:avLst/>
              <a:gdLst/>
              <a:ahLst/>
              <a:cxnLst/>
              <a:rect l="l" t="t" r="r" b="b"/>
              <a:pathLst>
                <a:path w="16675" h="4517" extrusionOk="0">
                  <a:moveTo>
                    <a:pt x="94" y="0"/>
                  </a:moveTo>
                  <a:lnTo>
                    <a:pt x="94" y="0"/>
                  </a:lnTo>
                  <a:cubicBezTo>
                    <a:pt x="85" y="9"/>
                    <a:pt x="60" y="34"/>
                    <a:pt x="0" y="94"/>
                  </a:cubicBezTo>
                  <a:lnTo>
                    <a:pt x="0" y="2285"/>
                  </a:lnTo>
                  <a:lnTo>
                    <a:pt x="0" y="4436"/>
                  </a:lnTo>
                  <a:lnTo>
                    <a:pt x="0" y="4516"/>
                  </a:lnTo>
                  <a:lnTo>
                    <a:pt x="94" y="4516"/>
                  </a:lnTo>
                  <a:lnTo>
                    <a:pt x="11931" y="4490"/>
                  </a:lnTo>
                  <a:lnTo>
                    <a:pt x="15392" y="4463"/>
                  </a:lnTo>
                  <a:lnTo>
                    <a:pt x="16314" y="4450"/>
                  </a:lnTo>
                  <a:lnTo>
                    <a:pt x="16300" y="4450"/>
                  </a:lnTo>
                  <a:lnTo>
                    <a:pt x="15352" y="4436"/>
                  </a:lnTo>
                  <a:lnTo>
                    <a:pt x="11878" y="4409"/>
                  </a:lnTo>
                  <a:lnTo>
                    <a:pt x="174" y="4383"/>
                  </a:lnTo>
                  <a:lnTo>
                    <a:pt x="174" y="4383"/>
                  </a:lnTo>
                  <a:lnTo>
                    <a:pt x="174" y="2312"/>
                  </a:lnTo>
                  <a:lnTo>
                    <a:pt x="174" y="174"/>
                  </a:lnTo>
                  <a:lnTo>
                    <a:pt x="174" y="174"/>
                  </a:lnTo>
                  <a:lnTo>
                    <a:pt x="16581" y="134"/>
                  </a:lnTo>
                  <a:lnTo>
                    <a:pt x="16581" y="134"/>
                  </a:lnTo>
                  <a:cubicBezTo>
                    <a:pt x="16595" y="1485"/>
                    <a:pt x="16608" y="2549"/>
                    <a:pt x="16608" y="3300"/>
                  </a:cubicBezTo>
                  <a:cubicBezTo>
                    <a:pt x="16621" y="3648"/>
                    <a:pt x="16621" y="3955"/>
                    <a:pt x="16621" y="4156"/>
                  </a:cubicBezTo>
                  <a:lnTo>
                    <a:pt x="16621" y="4383"/>
                  </a:lnTo>
                  <a:cubicBezTo>
                    <a:pt x="16621" y="4409"/>
                    <a:pt x="16621" y="4436"/>
                    <a:pt x="16621" y="4463"/>
                  </a:cubicBezTo>
                  <a:cubicBezTo>
                    <a:pt x="16621" y="4463"/>
                    <a:pt x="16634" y="4450"/>
                    <a:pt x="16634" y="4396"/>
                  </a:cubicBezTo>
                  <a:lnTo>
                    <a:pt x="16634" y="4182"/>
                  </a:lnTo>
                  <a:cubicBezTo>
                    <a:pt x="16648" y="3969"/>
                    <a:pt x="16648" y="3688"/>
                    <a:pt x="16648" y="3327"/>
                  </a:cubicBezTo>
                  <a:cubicBezTo>
                    <a:pt x="16661" y="2566"/>
                    <a:pt x="16661" y="1470"/>
                    <a:pt x="16675" y="94"/>
                  </a:cubicBezTo>
                  <a:lnTo>
                    <a:pt x="16675" y="40"/>
                  </a:lnTo>
                  <a:lnTo>
                    <a:pt x="16621" y="40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>
              <a:off x="2350088" y="3414700"/>
              <a:ext cx="251550" cy="113250"/>
            </a:xfrm>
            <a:custGeom>
              <a:avLst/>
              <a:gdLst/>
              <a:ahLst/>
              <a:cxnLst/>
              <a:rect l="l" t="t" r="r" b="b"/>
              <a:pathLst>
                <a:path w="10062" h="4530" extrusionOk="0">
                  <a:moveTo>
                    <a:pt x="94" y="0"/>
                  </a:moveTo>
                  <a:lnTo>
                    <a:pt x="0" y="81"/>
                  </a:lnTo>
                  <a:lnTo>
                    <a:pt x="0" y="1230"/>
                  </a:lnTo>
                  <a:lnTo>
                    <a:pt x="0" y="2339"/>
                  </a:lnTo>
                  <a:lnTo>
                    <a:pt x="0" y="4463"/>
                  </a:lnTo>
                  <a:lnTo>
                    <a:pt x="0" y="4530"/>
                  </a:lnTo>
                  <a:lnTo>
                    <a:pt x="81" y="4530"/>
                  </a:lnTo>
                  <a:lnTo>
                    <a:pt x="7242" y="4503"/>
                  </a:lnTo>
                  <a:lnTo>
                    <a:pt x="9300" y="4476"/>
                  </a:lnTo>
                  <a:lnTo>
                    <a:pt x="9834" y="4463"/>
                  </a:lnTo>
                  <a:lnTo>
                    <a:pt x="10021" y="4463"/>
                  </a:lnTo>
                  <a:cubicBezTo>
                    <a:pt x="10017" y="4462"/>
                    <a:pt x="10012" y="4461"/>
                    <a:pt x="10008" y="4460"/>
                  </a:cubicBezTo>
                  <a:lnTo>
                    <a:pt x="10008" y="4460"/>
                  </a:lnTo>
                  <a:cubicBezTo>
                    <a:pt x="10008" y="4355"/>
                    <a:pt x="10021" y="4262"/>
                    <a:pt x="10008" y="4169"/>
                  </a:cubicBezTo>
                  <a:lnTo>
                    <a:pt x="10008" y="4369"/>
                  </a:lnTo>
                  <a:cubicBezTo>
                    <a:pt x="9995" y="4395"/>
                    <a:pt x="9994" y="4422"/>
                    <a:pt x="10007" y="4460"/>
                  </a:cubicBezTo>
                  <a:lnTo>
                    <a:pt x="10007" y="4460"/>
                  </a:lnTo>
                  <a:cubicBezTo>
                    <a:pt x="9945" y="4450"/>
                    <a:pt x="9883" y="4450"/>
                    <a:pt x="9821" y="4450"/>
                  </a:cubicBezTo>
                  <a:lnTo>
                    <a:pt x="9259" y="4436"/>
                  </a:lnTo>
                  <a:lnTo>
                    <a:pt x="7189" y="4409"/>
                  </a:lnTo>
                  <a:lnTo>
                    <a:pt x="161" y="4383"/>
                  </a:lnTo>
                  <a:lnTo>
                    <a:pt x="161" y="4383"/>
                  </a:lnTo>
                  <a:lnTo>
                    <a:pt x="161" y="2339"/>
                  </a:lnTo>
                  <a:lnTo>
                    <a:pt x="161" y="174"/>
                  </a:lnTo>
                  <a:lnTo>
                    <a:pt x="161" y="174"/>
                  </a:lnTo>
                  <a:lnTo>
                    <a:pt x="9955" y="148"/>
                  </a:lnTo>
                  <a:lnTo>
                    <a:pt x="9955" y="148"/>
                  </a:lnTo>
                  <a:cubicBezTo>
                    <a:pt x="9968" y="1453"/>
                    <a:pt x="9994" y="2512"/>
                    <a:pt x="9994" y="3260"/>
                  </a:cubicBezTo>
                  <a:cubicBezTo>
                    <a:pt x="9994" y="3635"/>
                    <a:pt x="10008" y="3928"/>
                    <a:pt x="10008" y="4142"/>
                  </a:cubicBezTo>
                  <a:lnTo>
                    <a:pt x="10008" y="4169"/>
                  </a:lnTo>
                  <a:cubicBezTo>
                    <a:pt x="10021" y="3955"/>
                    <a:pt x="10034" y="3661"/>
                    <a:pt x="10034" y="3301"/>
                  </a:cubicBezTo>
                  <a:cubicBezTo>
                    <a:pt x="10034" y="2526"/>
                    <a:pt x="10048" y="1430"/>
                    <a:pt x="10061" y="81"/>
                  </a:cubicBezTo>
                  <a:lnTo>
                    <a:pt x="10061" y="27"/>
                  </a:lnTo>
                  <a:lnTo>
                    <a:pt x="10021" y="27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" name="Google Shape;80;p8"/>
          <p:cNvGrpSpPr/>
          <p:nvPr/>
        </p:nvGrpSpPr>
        <p:grpSpPr>
          <a:xfrm>
            <a:off x="5258950" y="3521175"/>
            <a:ext cx="598575" cy="245775"/>
            <a:chOff x="5602975" y="4064350"/>
            <a:chExt cx="598575" cy="245775"/>
          </a:xfrm>
        </p:grpSpPr>
        <p:sp>
          <p:nvSpPr>
            <p:cNvPr id="81" name="Google Shape;81;p8"/>
            <p:cNvSpPr/>
            <p:nvPr/>
          </p:nvSpPr>
          <p:spPr>
            <a:xfrm>
              <a:off x="5602975" y="4188500"/>
              <a:ext cx="460300" cy="121625"/>
            </a:xfrm>
            <a:custGeom>
              <a:avLst/>
              <a:gdLst/>
              <a:ahLst/>
              <a:cxnLst/>
              <a:rect l="l" t="t" r="r" b="b"/>
              <a:pathLst>
                <a:path w="18412" h="4865" extrusionOk="0">
                  <a:moveTo>
                    <a:pt x="0" y="1"/>
                  </a:moveTo>
                  <a:lnTo>
                    <a:pt x="0" y="4864"/>
                  </a:lnTo>
                  <a:lnTo>
                    <a:pt x="18412" y="4864"/>
                  </a:lnTo>
                  <a:lnTo>
                    <a:pt x="18412" y="1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5737575" y="4064350"/>
              <a:ext cx="463975" cy="125850"/>
            </a:xfrm>
            <a:custGeom>
              <a:avLst/>
              <a:gdLst/>
              <a:ahLst/>
              <a:cxnLst/>
              <a:rect l="l" t="t" r="r" b="b"/>
              <a:pathLst>
                <a:path w="18559" h="5034" extrusionOk="0">
                  <a:moveTo>
                    <a:pt x="99" y="1"/>
                  </a:moveTo>
                  <a:lnTo>
                    <a:pt x="99" y="1"/>
                  </a:lnTo>
                  <a:cubicBezTo>
                    <a:pt x="98" y="1"/>
                    <a:pt x="79" y="18"/>
                    <a:pt x="82" y="18"/>
                  </a:cubicBezTo>
                  <a:cubicBezTo>
                    <a:pt x="83" y="18"/>
                    <a:pt x="84" y="17"/>
                    <a:pt x="87" y="15"/>
                  </a:cubicBezTo>
                  <a:lnTo>
                    <a:pt x="87" y="15"/>
                  </a:lnTo>
                  <a:cubicBezTo>
                    <a:pt x="74" y="29"/>
                    <a:pt x="48" y="56"/>
                    <a:pt x="1" y="104"/>
                  </a:cubicBezTo>
                  <a:lnTo>
                    <a:pt x="1" y="2549"/>
                  </a:lnTo>
                  <a:lnTo>
                    <a:pt x="1" y="4940"/>
                  </a:lnTo>
                  <a:lnTo>
                    <a:pt x="1" y="5034"/>
                  </a:lnTo>
                  <a:lnTo>
                    <a:pt x="81" y="5034"/>
                  </a:lnTo>
                  <a:lnTo>
                    <a:pt x="13268" y="4994"/>
                  </a:lnTo>
                  <a:lnTo>
                    <a:pt x="17116" y="4967"/>
                  </a:lnTo>
                  <a:lnTo>
                    <a:pt x="18145" y="4954"/>
                  </a:lnTo>
                  <a:lnTo>
                    <a:pt x="18118" y="4954"/>
                  </a:lnTo>
                  <a:lnTo>
                    <a:pt x="17076" y="4940"/>
                  </a:lnTo>
                  <a:lnTo>
                    <a:pt x="13201" y="4913"/>
                  </a:lnTo>
                  <a:lnTo>
                    <a:pt x="175" y="4874"/>
                  </a:lnTo>
                  <a:lnTo>
                    <a:pt x="175" y="4874"/>
                  </a:lnTo>
                  <a:lnTo>
                    <a:pt x="175" y="2562"/>
                  </a:lnTo>
                  <a:lnTo>
                    <a:pt x="175" y="184"/>
                  </a:lnTo>
                  <a:lnTo>
                    <a:pt x="175" y="184"/>
                  </a:lnTo>
                  <a:lnTo>
                    <a:pt x="18439" y="157"/>
                  </a:lnTo>
                  <a:lnTo>
                    <a:pt x="18439" y="157"/>
                  </a:lnTo>
                  <a:cubicBezTo>
                    <a:pt x="18452" y="1649"/>
                    <a:pt x="18465" y="2842"/>
                    <a:pt x="18465" y="3671"/>
                  </a:cubicBezTo>
                  <a:cubicBezTo>
                    <a:pt x="18479" y="4072"/>
                    <a:pt x="18479" y="4392"/>
                    <a:pt x="18479" y="4633"/>
                  </a:cubicBezTo>
                  <a:lnTo>
                    <a:pt x="18479" y="4873"/>
                  </a:lnTo>
                  <a:cubicBezTo>
                    <a:pt x="18479" y="4900"/>
                    <a:pt x="18479" y="4940"/>
                    <a:pt x="18479" y="4967"/>
                  </a:cubicBezTo>
                  <a:cubicBezTo>
                    <a:pt x="18492" y="4940"/>
                    <a:pt x="18505" y="4913"/>
                    <a:pt x="18505" y="4887"/>
                  </a:cubicBezTo>
                  <a:lnTo>
                    <a:pt x="18505" y="4646"/>
                  </a:lnTo>
                  <a:cubicBezTo>
                    <a:pt x="18505" y="4419"/>
                    <a:pt x="18519" y="4112"/>
                    <a:pt x="18519" y="3711"/>
                  </a:cubicBezTo>
                  <a:cubicBezTo>
                    <a:pt x="18532" y="2856"/>
                    <a:pt x="18546" y="1640"/>
                    <a:pt x="18559" y="104"/>
                  </a:cubicBezTo>
                  <a:lnTo>
                    <a:pt x="18559" y="37"/>
                  </a:lnTo>
                  <a:lnTo>
                    <a:pt x="18492" y="37"/>
                  </a:lnTo>
                  <a:lnTo>
                    <a:pt x="94" y="10"/>
                  </a:lnTo>
                  <a:cubicBezTo>
                    <a:pt x="91" y="12"/>
                    <a:pt x="89" y="14"/>
                    <a:pt x="87" y="15"/>
                  </a:cubicBezTo>
                  <a:lnTo>
                    <a:pt x="87" y="15"/>
                  </a:lnTo>
                  <a:cubicBezTo>
                    <a:pt x="97" y="4"/>
                    <a:pt x="100" y="1"/>
                    <a:pt x="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" name="Google Shape;83;p8"/>
          <p:cNvGrpSpPr/>
          <p:nvPr/>
        </p:nvGrpSpPr>
        <p:grpSpPr>
          <a:xfrm>
            <a:off x="7864625" y="1766575"/>
            <a:ext cx="598575" cy="245775"/>
            <a:chOff x="5602975" y="4064350"/>
            <a:chExt cx="598575" cy="245775"/>
          </a:xfrm>
        </p:grpSpPr>
        <p:sp>
          <p:nvSpPr>
            <p:cNvPr id="84" name="Google Shape;84;p8"/>
            <p:cNvSpPr/>
            <p:nvPr/>
          </p:nvSpPr>
          <p:spPr>
            <a:xfrm>
              <a:off x="5602975" y="4188500"/>
              <a:ext cx="460300" cy="121625"/>
            </a:xfrm>
            <a:custGeom>
              <a:avLst/>
              <a:gdLst/>
              <a:ahLst/>
              <a:cxnLst/>
              <a:rect l="l" t="t" r="r" b="b"/>
              <a:pathLst>
                <a:path w="18412" h="4865" extrusionOk="0">
                  <a:moveTo>
                    <a:pt x="0" y="1"/>
                  </a:moveTo>
                  <a:lnTo>
                    <a:pt x="0" y="4864"/>
                  </a:lnTo>
                  <a:lnTo>
                    <a:pt x="18412" y="4864"/>
                  </a:lnTo>
                  <a:lnTo>
                    <a:pt x="18412" y="1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>
              <a:off x="5737575" y="4064350"/>
              <a:ext cx="463975" cy="125850"/>
            </a:xfrm>
            <a:custGeom>
              <a:avLst/>
              <a:gdLst/>
              <a:ahLst/>
              <a:cxnLst/>
              <a:rect l="l" t="t" r="r" b="b"/>
              <a:pathLst>
                <a:path w="18559" h="5034" extrusionOk="0">
                  <a:moveTo>
                    <a:pt x="99" y="1"/>
                  </a:moveTo>
                  <a:lnTo>
                    <a:pt x="99" y="1"/>
                  </a:lnTo>
                  <a:cubicBezTo>
                    <a:pt x="98" y="1"/>
                    <a:pt x="79" y="18"/>
                    <a:pt x="82" y="18"/>
                  </a:cubicBezTo>
                  <a:cubicBezTo>
                    <a:pt x="83" y="18"/>
                    <a:pt x="84" y="17"/>
                    <a:pt x="87" y="15"/>
                  </a:cubicBezTo>
                  <a:lnTo>
                    <a:pt x="87" y="15"/>
                  </a:lnTo>
                  <a:cubicBezTo>
                    <a:pt x="74" y="29"/>
                    <a:pt x="48" y="56"/>
                    <a:pt x="1" y="104"/>
                  </a:cubicBezTo>
                  <a:lnTo>
                    <a:pt x="1" y="2549"/>
                  </a:lnTo>
                  <a:lnTo>
                    <a:pt x="1" y="4940"/>
                  </a:lnTo>
                  <a:lnTo>
                    <a:pt x="1" y="5034"/>
                  </a:lnTo>
                  <a:lnTo>
                    <a:pt x="81" y="5034"/>
                  </a:lnTo>
                  <a:lnTo>
                    <a:pt x="13268" y="4994"/>
                  </a:lnTo>
                  <a:lnTo>
                    <a:pt x="17116" y="4967"/>
                  </a:lnTo>
                  <a:lnTo>
                    <a:pt x="18145" y="4954"/>
                  </a:lnTo>
                  <a:lnTo>
                    <a:pt x="18118" y="4954"/>
                  </a:lnTo>
                  <a:lnTo>
                    <a:pt x="17076" y="4940"/>
                  </a:lnTo>
                  <a:lnTo>
                    <a:pt x="13201" y="4913"/>
                  </a:lnTo>
                  <a:lnTo>
                    <a:pt x="175" y="4874"/>
                  </a:lnTo>
                  <a:lnTo>
                    <a:pt x="175" y="4874"/>
                  </a:lnTo>
                  <a:lnTo>
                    <a:pt x="175" y="2562"/>
                  </a:lnTo>
                  <a:lnTo>
                    <a:pt x="175" y="184"/>
                  </a:lnTo>
                  <a:lnTo>
                    <a:pt x="175" y="184"/>
                  </a:lnTo>
                  <a:lnTo>
                    <a:pt x="18439" y="157"/>
                  </a:lnTo>
                  <a:lnTo>
                    <a:pt x="18439" y="157"/>
                  </a:lnTo>
                  <a:cubicBezTo>
                    <a:pt x="18452" y="1649"/>
                    <a:pt x="18465" y="2842"/>
                    <a:pt x="18465" y="3671"/>
                  </a:cubicBezTo>
                  <a:cubicBezTo>
                    <a:pt x="18479" y="4072"/>
                    <a:pt x="18479" y="4392"/>
                    <a:pt x="18479" y="4633"/>
                  </a:cubicBezTo>
                  <a:lnTo>
                    <a:pt x="18479" y="4873"/>
                  </a:lnTo>
                  <a:cubicBezTo>
                    <a:pt x="18479" y="4900"/>
                    <a:pt x="18479" y="4940"/>
                    <a:pt x="18479" y="4967"/>
                  </a:cubicBezTo>
                  <a:cubicBezTo>
                    <a:pt x="18492" y="4940"/>
                    <a:pt x="18505" y="4913"/>
                    <a:pt x="18505" y="4887"/>
                  </a:cubicBezTo>
                  <a:lnTo>
                    <a:pt x="18505" y="4646"/>
                  </a:lnTo>
                  <a:cubicBezTo>
                    <a:pt x="18505" y="4419"/>
                    <a:pt x="18519" y="4112"/>
                    <a:pt x="18519" y="3711"/>
                  </a:cubicBezTo>
                  <a:cubicBezTo>
                    <a:pt x="18532" y="2856"/>
                    <a:pt x="18546" y="1640"/>
                    <a:pt x="18559" y="104"/>
                  </a:cubicBezTo>
                  <a:lnTo>
                    <a:pt x="18559" y="37"/>
                  </a:lnTo>
                  <a:lnTo>
                    <a:pt x="18492" y="37"/>
                  </a:lnTo>
                  <a:lnTo>
                    <a:pt x="94" y="10"/>
                  </a:lnTo>
                  <a:cubicBezTo>
                    <a:pt x="91" y="12"/>
                    <a:pt x="89" y="14"/>
                    <a:pt x="87" y="15"/>
                  </a:cubicBezTo>
                  <a:lnTo>
                    <a:pt x="87" y="15"/>
                  </a:lnTo>
                  <a:cubicBezTo>
                    <a:pt x="97" y="4"/>
                    <a:pt x="100" y="1"/>
                    <a:pt x="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8" name="Google Shape;8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9" name="Google Shape;8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0"/>
          <p:cNvSpPr/>
          <p:nvPr/>
        </p:nvSpPr>
        <p:spPr>
          <a:xfrm>
            <a:off x="4617640" y="1236960"/>
            <a:ext cx="3642000" cy="2541300"/>
          </a:xfrm>
          <a:prstGeom prst="rect">
            <a:avLst/>
          </a:prstGeom>
          <a:solidFill>
            <a:srgbClr val="A4C1FF">
              <a:alpha val="384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0"/>
          <p:cNvSpPr/>
          <p:nvPr/>
        </p:nvSpPr>
        <p:spPr>
          <a:xfrm>
            <a:off x="4771853" y="1137362"/>
            <a:ext cx="3642000" cy="25413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0"/>
          <p:cNvSpPr txBox="1">
            <a:spLocks noGrp="1"/>
          </p:cNvSpPr>
          <p:nvPr>
            <p:ph type="ctrTitle"/>
          </p:nvPr>
        </p:nvSpPr>
        <p:spPr>
          <a:xfrm>
            <a:off x="5010078" y="2862322"/>
            <a:ext cx="3054000" cy="70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10"/>
          <p:cNvSpPr txBox="1">
            <a:spLocks noGrp="1"/>
          </p:cNvSpPr>
          <p:nvPr>
            <p:ph type="title" idx="2"/>
          </p:nvPr>
        </p:nvSpPr>
        <p:spPr>
          <a:xfrm>
            <a:off x="5010078" y="1316500"/>
            <a:ext cx="3181800" cy="150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Nanum Gothic Coding" panose="020D0009000000000000"/>
                <a:ea typeface="Nanum Gothic Coding" panose="020D0009000000000000"/>
                <a:cs typeface="Nanum Gothic Coding" panose="020D0009000000000000"/>
                <a:sym typeface="Nanum Gothic Coding" panose="020D000900000000000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Nanum Gothic Coding" panose="020D0009000000000000"/>
                <a:ea typeface="Nanum Gothic Coding" panose="020D0009000000000000"/>
                <a:cs typeface="Nanum Gothic Coding" panose="020D0009000000000000"/>
                <a:sym typeface="Nanum Gothic Coding" panose="020D0009000000000000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Nanum Gothic Coding" panose="020D0009000000000000"/>
                <a:ea typeface="Nanum Gothic Coding" panose="020D0009000000000000"/>
                <a:cs typeface="Nanum Gothic Coding" panose="020D0009000000000000"/>
                <a:sym typeface="Nanum Gothic Coding" panose="020D0009000000000000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Nanum Gothic Coding" panose="020D0009000000000000"/>
                <a:ea typeface="Nanum Gothic Coding" panose="020D0009000000000000"/>
                <a:cs typeface="Nanum Gothic Coding" panose="020D0009000000000000"/>
                <a:sym typeface="Nanum Gothic Coding" panose="020D0009000000000000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Nanum Gothic Coding" panose="020D0009000000000000"/>
                <a:ea typeface="Nanum Gothic Coding" panose="020D0009000000000000"/>
                <a:cs typeface="Nanum Gothic Coding" panose="020D0009000000000000"/>
                <a:sym typeface="Nanum Gothic Coding" panose="020D0009000000000000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Nanum Gothic Coding" panose="020D0009000000000000"/>
                <a:ea typeface="Nanum Gothic Coding" panose="020D0009000000000000"/>
                <a:cs typeface="Nanum Gothic Coding" panose="020D0009000000000000"/>
                <a:sym typeface="Nanum Gothic Coding" panose="020D0009000000000000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Nanum Gothic Coding" panose="020D0009000000000000"/>
                <a:ea typeface="Nanum Gothic Coding" panose="020D0009000000000000"/>
                <a:cs typeface="Nanum Gothic Coding" panose="020D0009000000000000"/>
                <a:sym typeface="Nanum Gothic Coding" panose="020D0009000000000000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Nanum Gothic Coding" panose="020D0009000000000000"/>
                <a:ea typeface="Nanum Gothic Coding" panose="020D0009000000000000"/>
                <a:cs typeface="Nanum Gothic Coding" panose="020D0009000000000000"/>
                <a:sym typeface="Nanum Gothic Coding" panose="020D0009000000000000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Nanum Gothic Coding" panose="020D0009000000000000"/>
                <a:ea typeface="Nanum Gothic Coding" panose="020D0009000000000000"/>
                <a:cs typeface="Nanum Gothic Coding" panose="020D0009000000000000"/>
                <a:sym typeface="Nanum Gothic Coding" panose="020D0009000000000000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 panose="02000000000000000000"/>
              <a:buNone/>
              <a:defRPr sz="4800">
                <a:solidFill>
                  <a:schemeClr val="dk1"/>
                </a:solidFill>
                <a:latin typeface="Teko" panose="02000000000000000000"/>
                <a:ea typeface="Teko" panose="02000000000000000000"/>
                <a:cs typeface="Teko" panose="02000000000000000000"/>
                <a:sym typeface="Teko" panose="0200000000000000000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 panose="02000000000000000000"/>
              <a:buNone/>
              <a:defRPr sz="4800">
                <a:solidFill>
                  <a:schemeClr val="dk1"/>
                </a:solidFill>
                <a:latin typeface="Teko" panose="02000000000000000000"/>
                <a:ea typeface="Teko" panose="02000000000000000000"/>
                <a:cs typeface="Teko" panose="02000000000000000000"/>
                <a:sym typeface="Teko" panose="02000000000000000000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 panose="02000000000000000000"/>
              <a:buNone/>
              <a:defRPr sz="4800">
                <a:solidFill>
                  <a:schemeClr val="dk1"/>
                </a:solidFill>
                <a:latin typeface="Teko" panose="02000000000000000000"/>
                <a:ea typeface="Teko" panose="02000000000000000000"/>
                <a:cs typeface="Teko" panose="02000000000000000000"/>
                <a:sym typeface="Teko" panose="02000000000000000000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 panose="02000000000000000000"/>
              <a:buNone/>
              <a:defRPr sz="4800">
                <a:solidFill>
                  <a:schemeClr val="dk1"/>
                </a:solidFill>
                <a:latin typeface="Teko" panose="02000000000000000000"/>
                <a:ea typeface="Teko" panose="02000000000000000000"/>
                <a:cs typeface="Teko" panose="02000000000000000000"/>
                <a:sym typeface="Teko" panose="02000000000000000000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 panose="02000000000000000000"/>
              <a:buNone/>
              <a:defRPr sz="4800">
                <a:solidFill>
                  <a:schemeClr val="dk1"/>
                </a:solidFill>
                <a:latin typeface="Teko" panose="02000000000000000000"/>
                <a:ea typeface="Teko" panose="02000000000000000000"/>
                <a:cs typeface="Teko" panose="02000000000000000000"/>
                <a:sym typeface="Teko" panose="02000000000000000000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 panose="02000000000000000000"/>
              <a:buNone/>
              <a:defRPr sz="4800">
                <a:solidFill>
                  <a:schemeClr val="dk1"/>
                </a:solidFill>
                <a:latin typeface="Teko" panose="02000000000000000000"/>
                <a:ea typeface="Teko" panose="02000000000000000000"/>
                <a:cs typeface="Teko" panose="02000000000000000000"/>
                <a:sym typeface="Teko" panose="02000000000000000000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 panose="02000000000000000000"/>
              <a:buNone/>
              <a:defRPr sz="4800">
                <a:solidFill>
                  <a:schemeClr val="dk1"/>
                </a:solidFill>
                <a:latin typeface="Teko" panose="02000000000000000000"/>
                <a:ea typeface="Teko" panose="02000000000000000000"/>
                <a:cs typeface="Teko" panose="02000000000000000000"/>
                <a:sym typeface="Teko" panose="02000000000000000000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 panose="02000000000000000000"/>
              <a:buNone/>
              <a:defRPr sz="4800">
                <a:solidFill>
                  <a:schemeClr val="dk1"/>
                </a:solidFill>
                <a:latin typeface="Teko" panose="02000000000000000000"/>
                <a:ea typeface="Teko" panose="02000000000000000000"/>
                <a:cs typeface="Teko" panose="02000000000000000000"/>
                <a:sym typeface="Teko" panose="02000000000000000000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 panose="02000000000000000000"/>
              <a:buNone/>
              <a:defRPr sz="4800">
                <a:solidFill>
                  <a:schemeClr val="dk1"/>
                </a:solidFill>
                <a:latin typeface="Teko" panose="02000000000000000000"/>
                <a:ea typeface="Teko" panose="02000000000000000000"/>
                <a:cs typeface="Teko" panose="02000000000000000000"/>
                <a:sym typeface="Teko" panose="02000000000000000000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anum Gothic Coding" panose="020D0009000000000000"/>
              <a:buChar char="●"/>
              <a:defRPr sz="1800">
                <a:solidFill>
                  <a:schemeClr val="dk1"/>
                </a:solidFill>
                <a:latin typeface="Nanum Gothic Coding" panose="020D0009000000000000"/>
                <a:ea typeface="Nanum Gothic Coding" panose="020D0009000000000000"/>
                <a:cs typeface="Nanum Gothic Coding" panose="020D0009000000000000"/>
                <a:sym typeface="Nanum Gothic Coding" panose="020D0009000000000000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 panose="020D0009000000000000"/>
              <a:buChar char="○"/>
              <a:defRPr>
                <a:solidFill>
                  <a:schemeClr val="dk1"/>
                </a:solidFill>
                <a:latin typeface="Nanum Gothic Coding" panose="020D0009000000000000"/>
                <a:ea typeface="Nanum Gothic Coding" panose="020D0009000000000000"/>
                <a:cs typeface="Nanum Gothic Coding" panose="020D0009000000000000"/>
                <a:sym typeface="Nanum Gothic Coding" panose="020D0009000000000000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 panose="020D0009000000000000"/>
              <a:buChar char="■"/>
              <a:defRPr>
                <a:solidFill>
                  <a:schemeClr val="dk1"/>
                </a:solidFill>
                <a:latin typeface="Nanum Gothic Coding" panose="020D0009000000000000"/>
                <a:ea typeface="Nanum Gothic Coding" panose="020D0009000000000000"/>
                <a:cs typeface="Nanum Gothic Coding" panose="020D0009000000000000"/>
                <a:sym typeface="Nanum Gothic Coding" panose="020D0009000000000000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 panose="020D0009000000000000"/>
              <a:buChar char="●"/>
              <a:defRPr>
                <a:solidFill>
                  <a:schemeClr val="dk1"/>
                </a:solidFill>
                <a:latin typeface="Nanum Gothic Coding" panose="020D0009000000000000"/>
                <a:ea typeface="Nanum Gothic Coding" panose="020D0009000000000000"/>
                <a:cs typeface="Nanum Gothic Coding" panose="020D0009000000000000"/>
                <a:sym typeface="Nanum Gothic Coding" panose="020D0009000000000000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 panose="020D0009000000000000"/>
              <a:buChar char="○"/>
              <a:defRPr>
                <a:solidFill>
                  <a:schemeClr val="dk1"/>
                </a:solidFill>
                <a:latin typeface="Nanum Gothic Coding" panose="020D0009000000000000"/>
                <a:ea typeface="Nanum Gothic Coding" panose="020D0009000000000000"/>
                <a:cs typeface="Nanum Gothic Coding" panose="020D0009000000000000"/>
                <a:sym typeface="Nanum Gothic Coding" panose="020D0009000000000000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 panose="020D0009000000000000"/>
              <a:buChar char="■"/>
              <a:defRPr>
                <a:solidFill>
                  <a:schemeClr val="dk1"/>
                </a:solidFill>
                <a:latin typeface="Nanum Gothic Coding" panose="020D0009000000000000"/>
                <a:ea typeface="Nanum Gothic Coding" panose="020D0009000000000000"/>
                <a:cs typeface="Nanum Gothic Coding" panose="020D0009000000000000"/>
                <a:sym typeface="Nanum Gothic Coding" panose="020D0009000000000000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 panose="020D0009000000000000"/>
              <a:buChar char="●"/>
              <a:defRPr>
                <a:solidFill>
                  <a:schemeClr val="dk1"/>
                </a:solidFill>
                <a:latin typeface="Nanum Gothic Coding" panose="020D0009000000000000"/>
                <a:ea typeface="Nanum Gothic Coding" panose="020D0009000000000000"/>
                <a:cs typeface="Nanum Gothic Coding" panose="020D0009000000000000"/>
                <a:sym typeface="Nanum Gothic Coding" panose="020D0009000000000000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 panose="020D0009000000000000"/>
              <a:buChar char="○"/>
              <a:defRPr>
                <a:solidFill>
                  <a:schemeClr val="dk1"/>
                </a:solidFill>
                <a:latin typeface="Nanum Gothic Coding" panose="020D0009000000000000"/>
                <a:ea typeface="Nanum Gothic Coding" panose="020D0009000000000000"/>
                <a:cs typeface="Nanum Gothic Coding" panose="020D0009000000000000"/>
                <a:sym typeface="Nanum Gothic Coding" panose="020D0009000000000000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Nanum Gothic Coding" panose="020D0009000000000000"/>
              <a:buChar char="■"/>
              <a:defRPr>
                <a:solidFill>
                  <a:schemeClr val="dk1"/>
                </a:solidFill>
                <a:latin typeface="Nanum Gothic Coding" panose="020D0009000000000000"/>
                <a:ea typeface="Nanum Gothic Coding" panose="020D0009000000000000"/>
                <a:cs typeface="Nanum Gothic Coding" panose="020D0009000000000000"/>
                <a:sym typeface="Nanum Gothic Coding" panose="020D0009000000000000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4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5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2.xml"/><Relationship Id="rId1" Type="http://schemas.openxmlformats.org/officeDocument/2006/relationships/tags" Target="../tags/tag1.xml"/><Relationship Id="rId5" Type="http://schemas.openxmlformats.org/officeDocument/2006/relationships/image" Target="../media/image4.GIF"/><Relationship Id="rId4" Type="http://schemas.openxmlformats.org/officeDocument/2006/relationships/image" Target="../media/image3.GI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4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4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4"/>
          <p:cNvSpPr txBox="1">
            <a:spLocks noGrp="1"/>
          </p:cNvSpPr>
          <p:nvPr>
            <p:ph type="ctrTitle"/>
          </p:nvPr>
        </p:nvSpPr>
        <p:spPr>
          <a:xfrm>
            <a:off x="297730" y="621035"/>
            <a:ext cx="8723700" cy="116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200">
                <a:solidFill>
                  <a:schemeClr val="lt1"/>
                </a:solidFill>
              </a:rPr>
              <a:t> A Web Application for Movie Watching &amp; Family Sharing</a:t>
            </a:r>
            <a:endParaRPr sz="4200">
              <a:solidFill>
                <a:schemeClr val="lt1"/>
              </a:solidFill>
            </a:endParaRPr>
          </a:p>
        </p:txBody>
      </p:sp>
      <p:sp>
        <p:nvSpPr>
          <p:cNvPr id="255" name="Google Shape;255;p24"/>
          <p:cNvSpPr txBox="1">
            <a:spLocks noGrp="1"/>
          </p:cNvSpPr>
          <p:nvPr>
            <p:ph type="subTitle" idx="1"/>
          </p:nvPr>
        </p:nvSpPr>
        <p:spPr>
          <a:xfrm>
            <a:off x="6082475" y="3917100"/>
            <a:ext cx="3159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Group 11: Hongkai Huang,</a:t>
            </a:r>
            <a:endParaRPr sz="24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Chengkai Yang </a:t>
            </a:r>
            <a:endParaRPr sz="2400"/>
          </a:p>
        </p:txBody>
      </p:sp>
      <p:pic>
        <p:nvPicPr>
          <p:cNvPr id="256" name="Google Shape;256;p24"/>
          <p:cNvPicPr preferRelativeResize="0"/>
          <p:nvPr/>
        </p:nvPicPr>
        <p:blipFill>
          <a:blip r:embed="rId3">
            <a:alphaModFix amt="69000"/>
          </a:blip>
          <a:stretch>
            <a:fillRect/>
          </a:stretch>
        </p:blipFill>
        <p:spPr>
          <a:xfrm>
            <a:off x="0" y="2723515"/>
            <a:ext cx="2641600" cy="241998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文本框 0"/>
          <p:cNvSpPr txBox="1"/>
          <p:nvPr/>
        </p:nvSpPr>
        <p:spPr>
          <a:xfrm>
            <a:off x="2641600" y="2178050"/>
            <a:ext cx="42659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effectLst/>
              </a:rPr>
              <a:t>TiaoTiaoXiong TV</a:t>
            </a:r>
            <a:r>
              <a:rPr lang="en-US" altLang="zh-CN"/>
              <a:t> 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9480" y="2971165"/>
            <a:ext cx="1644015" cy="149733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4C1FF"/>
        </a:solidFill>
        <a:effectLst/>
      </p:bgPr>
    </p:bg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5"/>
          <p:cNvSpPr txBox="1">
            <a:spLocks noGrp="1"/>
          </p:cNvSpPr>
          <p:nvPr>
            <p:ph type="title"/>
          </p:nvPr>
        </p:nvSpPr>
        <p:spPr>
          <a:xfrm>
            <a:off x="311700" y="282750"/>
            <a:ext cx="5586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lt1"/>
                </a:solidFill>
              </a:rPr>
              <a:t>Executive Summary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262" name="Google Shape;262;p25"/>
          <p:cNvSpPr txBox="1">
            <a:spLocks noGrp="1"/>
          </p:cNvSpPr>
          <p:nvPr>
            <p:ph type="body" idx="1"/>
          </p:nvPr>
        </p:nvSpPr>
        <p:spPr>
          <a:xfrm>
            <a:off x="311700" y="865500"/>
            <a:ext cx="5029200" cy="341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-US" altLang="en-GB" sz="1600">
                <a:solidFill>
                  <a:schemeClr val="lt1"/>
                </a:solidFill>
                <a:sym typeface="+mn-ea"/>
              </a:rPr>
              <a:t>Language: </a:t>
            </a:r>
            <a:r>
              <a:rPr lang="en-GB" sz="1600">
                <a:solidFill>
                  <a:schemeClr val="lt1"/>
                </a:solidFill>
                <a:sym typeface="+mn-ea"/>
              </a:rPr>
              <a:t>JavaScript</a:t>
            </a:r>
            <a:r>
              <a:rPr lang="en-US" altLang="en-GB" sz="1600">
                <a:solidFill>
                  <a:schemeClr val="lt1"/>
                </a:solidFill>
                <a:sym typeface="+mn-ea"/>
              </a:rPr>
              <a:t>.</a:t>
            </a:r>
            <a:r>
              <a:rPr lang="en-GB" sz="1600">
                <a:solidFill>
                  <a:schemeClr val="lt1"/>
                </a:solidFill>
                <a:sym typeface="+mn-ea"/>
              </a:rPr>
              <a:t> </a:t>
            </a:r>
            <a:endParaRPr lang="en-US" altLang="en-GB" sz="1600">
              <a:solidFill>
                <a:schemeClr val="lt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-US" altLang="en-GB" sz="1600">
                <a:solidFill>
                  <a:schemeClr val="lt1"/>
                </a:solidFill>
              </a:rPr>
              <a:t>Reasons:</a:t>
            </a: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 altLang="en-GB" sz="1600">
                <a:solidFill>
                  <a:schemeClr val="lt1"/>
                </a:solidFill>
                <a:sym typeface="+mn-ea"/>
              </a:rPr>
              <a:t>1. </a:t>
            </a:r>
            <a:r>
              <a:rPr lang="en-GB" sz="1600">
                <a:solidFill>
                  <a:schemeClr val="lt1"/>
                </a:solidFill>
                <a:sym typeface="+mn-ea"/>
              </a:rPr>
              <a:t>A demand for movie watching with family and friends during the age of COVID-19</a:t>
            </a:r>
            <a:endParaRPr sz="1600">
              <a:solidFill>
                <a:schemeClr val="lt1"/>
              </a:solidFill>
            </a:endParaRP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 altLang="en-GB" sz="1600">
                <a:solidFill>
                  <a:schemeClr val="lt1"/>
                </a:solidFill>
                <a:sym typeface="+mn-ea"/>
              </a:rPr>
              <a:t>2.</a:t>
            </a:r>
            <a:r>
              <a:rPr lang="en-GB" sz="1600">
                <a:solidFill>
                  <a:schemeClr val="lt1"/>
                </a:solidFill>
                <a:sym typeface="+mn-ea"/>
              </a:rPr>
              <a:t>A lack of related software products/service in the market</a:t>
            </a:r>
            <a:r>
              <a:rPr lang="en-US" altLang="en-GB" sz="1600">
                <a:solidFill>
                  <a:schemeClr val="lt1"/>
                </a:solidFill>
                <a:sym typeface="+mn-ea"/>
              </a:rPr>
              <a:t>.</a:t>
            </a:r>
            <a:r>
              <a:rPr lang="en-GB" sz="1600">
                <a:solidFill>
                  <a:schemeClr val="lt1"/>
                </a:solidFill>
                <a:sym typeface="+mn-ea"/>
              </a:rPr>
              <a:t> </a:t>
            </a:r>
            <a:endParaRPr lang="en-GB" sz="1600">
              <a:solidFill>
                <a:schemeClr val="lt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-US" altLang="en-GB" sz="1600">
                <a:solidFill>
                  <a:schemeClr val="lt1"/>
                </a:solidFill>
                <a:sym typeface="+mn-ea"/>
              </a:rPr>
              <a:t>Goals: </a:t>
            </a: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 altLang="en-GB" sz="1600">
                <a:solidFill>
                  <a:schemeClr val="lt1"/>
                </a:solidFill>
                <a:sym typeface="+mn-ea"/>
              </a:rPr>
              <a:t>Provide users a platform to watching and sharing movies. </a:t>
            </a:r>
            <a:endParaRPr lang="en-US" altLang="en-GB" sz="1600">
              <a:solidFill>
                <a:schemeClr val="lt1"/>
              </a:solidFill>
            </a:endParaRP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GB" sz="1600">
                <a:solidFill>
                  <a:schemeClr val="lt1"/>
                </a:solidFill>
              </a:rPr>
              <a:t>Good for human relationship that was built on internet/software but focused on humanity</a:t>
            </a:r>
            <a:r>
              <a:rPr lang="en-US" altLang="en-GB" sz="1600">
                <a:solidFill>
                  <a:schemeClr val="lt1"/>
                </a:solidFill>
              </a:rPr>
              <a:t>.</a:t>
            </a:r>
            <a:endParaRPr lang="en-GB" sz="1600">
              <a:solidFill>
                <a:schemeClr val="lt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-GB" sz="1600">
                <a:solidFill>
                  <a:schemeClr val="lt1"/>
                </a:solidFill>
                <a:sym typeface="+mn-ea"/>
              </a:rPr>
              <a:t>Copy rights problems and solutions</a:t>
            </a:r>
            <a:endParaRPr sz="1600">
              <a:solidFill>
                <a:schemeClr val="lt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endParaRPr lang="en-GB" sz="1600">
              <a:solidFill>
                <a:schemeClr val="lt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endParaRPr sz="1600">
              <a:solidFill>
                <a:schemeClr val="lt1"/>
              </a:solidFill>
            </a:endParaRPr>
          </a:p>
        </p:txBody>
      </p:sp>
      <p:pic>
        <p:nvPicPr>
          <p:cNvPr id="263" name="Google Shape;263;p25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5466525" y="231611"/>
            <a:ext cx="3509425" cy="2649464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25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5732177" y="2571750"/>
            <a:ext cx="3211275" cy="258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4C1FF"/>
        </a:solidFill>
        <a:effectLst/>
      </p:bgPr>
    </p:bg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6"/>
          <p:cNvSpPr txBox="1">
            <a:spLocks noGrp="1"/>
          </p:cNvSpPr>
          <p:nvPr>
            <p:ph type="title"/>
          </p:nvPr>
        </p:nvSpPr>
        <p:spPr>
          <a:xfrm>
            <a:off x="311700" y="282750"/>
            <a:ext cx="5586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lt1"/>
                </a:solidFill>
              </a:rPr>
              <a:t>Goals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270" name="Google Shape;270;p26"/>
          <p:cNvSpPr txBox="1">
            <a:spLocks noGrp="1"/>
          </p:cNvSpPr>
          <p:nvPr>
            <p:ph type="body" idx="1"/>
          </p:nvPr>
        </p:nvSpPr>
        <p:spPr>
          <a:xfrm>
            <a:off x="311700" y="865500"/>
            <a:ext cx="5029200" cy="341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-GB">
                <a:solidFill>
                  <a:schemeClr val="lt1"/>
                </a:solidFill>
              </a:rPr>
              <a:t>To make a web application that users can upload their movies and sharing to their friends and family such that they can watch together online in a virtual room. </a:t>
            </a:r>
            <a:endParaRPr>
              <a:solidFill>
                <a:schemeClr val="lt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-GB">
                <a:solidFill>
                  <a:schemeClr val="lt1"/>
                </a:solidFill>
              </a:rPr>
              <a:t>Can talk or text to each other while watching movies.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pic>
        <p:nvPicPr>
          <p:cNvPr id="271" name="Google Shape;271;p26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5713077" y="2571750"/>
            <a:ext cx="3211275" cy="2580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26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5114875" y="443200"/>
            <a:ext cx="4257100" cy="212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4C1FF"/>
        </a:solidFill>
        <a:effectLst/>
      </p:bgPr>
    </p:bg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7"/>
          <p:cNvSpPr txBox="1">
            <a:spLocks noGrp="1"/>
          </p:cNvSpPr>
          <p:nvPr>
            <p:ph type="title"/>
          </p:nvPr>
        </p:nvSpPr>
        <p:spPr>
          <a:xfrm>
            <a:off x="311700" y="282750"/>
            <a:ext cx="5586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lt1"/>
                </a:solidFill>
              </a:rPr>
              <a:t>Problems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278" name="Google Shape;278;p27"/>
          <p:cNvSpPr txBox="1">
            <a:spLocks noGrp="1"/>
          </p:cNvSpPr>
          <p:nvPr>
            <p:ph type="body" idx="1"/>
          </p:nvPr>
        </p:nvSpPr>
        <p:spPr>
          <a:xfrm>
            <a:off x="311700" y="865500"/>
            <a:ext cx="4343700" cy="188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-GB">
                <a:solidFill>
                  <a:schemeClr val="lt1"/>
                </a:solidFill>
              </a:rPr>
              <a:t>Copy rights: Big corporations may refuse to allow this web app to run as they don’t want their movies titles to be sharing on other platforms.</a:t>
            </a:r>
            <a:endParaRPr>
              <a:solidFill>
                <a:schemeClr val="lt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endParaRPr>
              <a:solidFill>
                <a:schemeClr val="lt1"/>
              </a:solidFill>
            </a:endParaRPr>
          </a:p>
        </p:txBody>
      </p:sp>
      <p:pic>
        <p:nvPicPr>
          <p:cNvPr id="279" name="Google Shape;279;p27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5272652" y="2019787"/>
            <a:ext cx="3211275" cy="258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4C1FF"/>
        </a:solidFill>
        <a:effectLst/>
      </p:bgPr>
    </p:bg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8"/>
          <p:cNvSpPr txBox="1">
            <a:spLocks noGrp="1"/>
          </p:cNvSpPr>
          <p:nvPr>
            <p:ph type="title"/>
          </p:nvPr>
        </p:nvSpPr>
        <p:spPr>
          <a:xfrm>
            <a:off x="311700" y="282750"/>
            <a:ext cx="5586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lt1"/>
                </a:solidFill>
              </a:rPr>
              <a:t>Deliverables and Schedule</a:t>
            </a:r>
            <a:endParaRPr sz="2400">
              <a:solidFill>
                <a:schemeClr val="lt1"/>
              </a:solidFill>
            </a:endParaRPr>
          </a:p>
        </p:txBody>
      </p:sp>
      <p:pic>
        <p:nvPicPr>
          <p:cNvPr id="286" name="Google Shape;286;p28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6687820" y="-133985"/>
            <a:ext cx="2355215" cy="177673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28"/>
          <p:cNvPicPr preferRelativeResize="0"/>
          <p:nvPr/>
        </p:nvPicPr>
        <p:blipFill>
          <a:blip r:embed="rId5"/>
          <a:stretch>
            <a:fillRect/>
          </a:stretch>
        </p:blipFill>
        <p:spPr>
          <a:xfrm>
            <a:off x="6687820" y="3204210"/>
            <a:ext cx="2404745" cy="184594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6" name="表格 5"/>
          <p:cNvGraphicFramePr/>
          <p:nvPr>
            <p:custDataLst>
              <p:tags r:id="rId1"/>
            </p:custDataLst>
          </p:nvPr>
        </p:nvGraphicFramePr>
        <p:xfrm>
          <a:off x="261620" y="1564005"/>
          <a:ext cx="6137275" cy="30791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8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7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502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72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1404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1341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1404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61341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5181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</a:t>
                      </a:r>
                      <a:r>
                        <a:rPr lang="en-US" altLang="zh-CN" sz="2400"/>
                        <a:t> Task</a:t>
                      </a:r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                                   </a:t>
                      </a:r>
                      <a:r>
                        <a:rPr lang="en-US" altLang="zh-CN" sz="2800"/>
                        <a:t>  DATE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000">
                          <a:solidFill>
                            <a:srgbClr val="FF0000"/>
                          </a:solidFill>
                        </a:rPr>
                        <a:t>Project proposal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>
                          <a:solidFill>
                            <a:srgbClr val="7030A0"/>
                          </a:solidFill>
                        </a:rPr>
                        <a:t>2/18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067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000">
                          <a:solidFill>
                            <a:srgbClr val="FF0000"/>
                          </a:solidFill>
                        </a:rPr>
                        <a:t>SRS Requirement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>
                          <a:solidFill>
                            <a:srgbClr val="7030A0"/>
                          </a:solidFill>
                        </a:rPr>
                        <a:t>2/25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000">
                          <a:solidFill>
                            <a:srgbClr val="FF0000"/>
                          </a:solidFill>
                        </a:rPr>
                        <a:t>Design Review1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>
                          <a:solidFill>
                            <a:srgbClr val="7030A0"/>
                          </a:solidFill>
                        </a:rPr>
                        <a:t>4/6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000">
                          <a:solidFill>
                            <a:srgbClr val="FF0000"/>
                          </a:solidFill>
                        </a:rPr>
                        <a:t>Testing plan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>
                          <a:solidFill>
                            <a:srgbClr val="7030A0"/>
                          </a:solidFill>
                        </a:rPr>
                        <a:t>4/22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000">
                          <a:solidFill>
                            <a:srgbClr val="FF0000"/>
                          </a:solidFill>
                        </a:rPr>
                        <a:t>Design Review2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>
                          <a:solidFill>
                            <a:srgbClr val="7030A0"/>
                          </a:solidFill>
                        </a:rPr>
                        <a:t>4/27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000">
                          <a:solidFill>
                            <a:srgbClr val="FF0000"/>
                          </a:solidFill>
                        </a:rPr>
                        <a:t>Project report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 altLang="zh-CN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>
                          <a:solidFill>
                            <a:srgbClr val="7030A0"/>
                          </a:solidFill>
                        </a:rPr>
                        <a:t>5/6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000">
                          <a:solidFill>
                            <a:srgbClr val="FF0000"/>
                          </a:solidFill>
                        </a:rPr>
                        <a:t>project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 altLang="zh-CN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>
                          <a:solidFill>
                            <a:srgbClr val="7030A0"/>
                          </a:solidFill>
                        </a:rPr>
                        <a:t>5/10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000">
                          <a:solidFill>
                            <a:srgbClr val="FF0000"/>
                          </a:solidFill>
                        </a:rPr>
                        <a:t>Final Product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 altLang="zh-CN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>
                          <a:solidFill>
                            <a:srgbClr val="7030A0"/>
                          </a:solidFill>
                        </a:rPr>
                        <a:t>5/20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4C1FF"/>
        </a:solidFill>
        <a:effectLst/>
      </p:bgPr>
    </p:bg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9"/>
          <p:cNvSpPr txBox="1">
            <a:spLocks noGrp="1"/>
          </p:cNvSpPr>
          <p:nvPr>
            <p:ph type="title"/>
          </p:nvPr>
        </p:nvSpPr>
        <p:spPr>
          <a:xfrm>
            <a:off x="311700" y="282750"/>
            <a:ext cx="5586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lt1"/>
                </a:solidFill>
              </a:rPr>
              <a:t>Solutions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293" name="Google Shape;293;p29"/>
          <p:cNvSpPr txBox="1">
            <a:spLocks noGrp="1"/>
          </p:cNvSpPr>
          <p:nvPr>
            <p:ph type="body" idx="1"/>
          </p:nvPr>
        </p:nvSpPr>
        <p:spPr>
          <a:xfrm>
            <a:off x="311700" y="865500"/>
            <a:ext cx="8623800" cy="341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-GB">
                <a:solidFill>
                  <a:schemeClr val="lt1"/>
                </a:solidFill>
              </a:rPr>
              <a:t>Solution: Users will need to pay a small fee or subscribe to a membership to be allowed to watch and sharing movie with family on our web app, such that we can pay for the movie copy rights to big coporations</a:t>
            </a:r>
            <a:endParaRPr>
              <a:solidFill>
                <a:schemeClr val="lt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-GB">
                <a:solidFill>
                  <a:schemeClr val="lt1"/>
                </a:solidFill>
              </a:rPr>
              <a:t>Solution 2: Enough funding gathered by public would make it possible for the web app to be free for users, users will not need to pay </a:t>
            </a:r>
            <a:r>
              <a:rPr lang="en-US" altLang="en-GB">
                <a:solidFill>
                  <a:schemeClr val="lt1"/>
                </a:solidFill>
              </a:rPr>
              <a:t>for membership. </a:t>
            </a:r>
            <a:endParaRPr>
              <a:solidFill>
                <a:schemeClr val="lt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-GB">
                <a:solidFill>
                  <a:schemeClr val="lt1"/>
                </a:solidFill>
              </a:rPr>
              <a:t>Solution 3: If there’s lots of users using </a:t>
            </a:r>
            <a:r>
              <a:rPr lang="en-US" altLang="en-GB">
                <a:solidFill>
                  <a:schemeClr val="lt1"/>
                </a:solidFill>
              </a:rPr>
              <a:t>our app</a:t>
            </a:r>
            <a:r>
              <a:rPr lang="en-GB">
                <a:solidFill>
                  <a:schemeClr val="lt1"/>
                </a:solidFill>
              </a:rPr>
              <a:t> during COVID-19 age as predicted, we can have incomes by </a:t>
            </a:r>
            <a:r>
              <a:rPr lang="en-US" altLang="en-GB">
                <a:solidFill>
                  <a:schemeClr val="lt1"/>
                </a:solidFill>
              </a:rPr>
              <a:t>AD. </a:t>
            </a:r>
            <a:r>
              <a:rPr lang="en-GB">
                <a:solidFill>
                  <a:schemeClr val="lt1"/>
                </a:solidFill>
              </a:rPr>
              <a:t> </a:t>
            </a:r>
            <a:endParaRPr>
              <a:solidFill>
                <a:schemeClr val="lt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6672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GB" sz="3600">
                <a:solidFill>
                  <a:schemeClr val="lt1"/>
                </a:solidFill>
              </a:rPr>
              <a:t>Benefits</a:t>
            </a:r>
            <a:endParaRPr sz="36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endParaRPr sz="36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chemeClr val="lt1"/>
              </a:solidFill>
            </a:endParaRPr>
          </a:p>
        </p:txBody>
      </p:sp>
      <p:sp>
        <p:nvSpPr>
          <p:cNvPr id="299" name="Google Shape;299;p30"/>
          <p:cNvSpPr txBox="1">
            <a:spLocks noGrp="1"/>
          </p:cNvSpPr>
          <p:nvPr>
            <p:ph type="body" idx="1"/>
          </p:nvPr>
        </p:nvSpPr>
        <p:spPr>
          <a:xfrm>
            <a:off x="253250" y="1196225"/>
            <a:ext cx="5150100" cy="307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-GB">
                <a:solidFill>
                  <a:schemeClr val="lt1"/>
                </a:solidFill>
              </a:rPr>
              <a:t>Good for people to maintain relationship with family and friends during this COVID-19 age when people are all isolated at their home</a:t>
            </a:r>
            <a:endParaRPr>
              <a:solidFill>
                <a:schemeClr val="lt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-GB">
                <a:solidFill>
                  <a:schemeClr val="lt1"/>
                </a:solidFill>
              </a:rPr>
              <a:t>Comfort way to watch movies</a:t>
            </a:r>
            <a:endParaRPr>
              <a:solidFill>
                <a:schemeClr val="lt1"/>
              </a:solidFill>
            </a:endParaRPr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>
                <a:solidFill>
                  <a:schemeClr val="lt1"/>
                </a:solidFill>
              </a:rPr>
              <a:t> 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Summary</a:t>
            </a:r>
          </a:p>
        </p:txBody>
      </p:sp>
      <p:sp>
        <p:nvSpPr>
          <p:cNvPr id="305" name="Google Shape;305;p31"/>
          <p:cNvSpPr txBox="1">
            <a:spLocks noGrp="1"/>
          </p:cNvSpPr>
          <p:nvPr>
            <p:ph type="body" idx="1"/>
          </p:nvPr>
        </p:nvSpPr>
        <p:spPr>
          <a:xfrm>
            <a:off x="311700" y="1289850"/>
            <a:ext cx="5657100" cy="256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-GB">
                <a:solidFill>
                  <a:schemeClr val="lt1"/>
                </a:solidFill>
              </a:rPr>
              <a:t>A web application for movie watching with family and friends during the age of  COVID-19</a:t>
            </a:r>
            <a:endParaRPr>
              <a:solidFill>
                <a:schemeClr val="lt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-GB">
                <a:solidFill>
                  <a:schemeClr val="lt1"/>
                </a:solidFill>
              </a:rPr>
              <a:t>Copy rights problems but can we have solutions (with your help)</a:t>
            </a:r>
            <a:endParaRPr>
              <a:solidFill>
                <a:schemeClr val="lt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-GB">
                <a:solidFill>
                  <a:schemeClr val="lt1"/>
                </a:solidFill>
              </a:rPr>
              <a:t>To be launched in May</a:t>
            </a:r>
            <a:endParaRPr>
              <a:solidFill>
                <a:schemeClr val="lt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-GB">
                <a:solidFill>
                  <a:schemeClr val="lt1"/>
                </a:solidFill>
              </a:rPr>
              <a:t>Good for human relationship that was built on internet/software but focused on humanity</a:t>
            </a:r>
            <a:endParaRPr>
              <a:solidFill>
                <a:schemeClr val="lt1"/>
              </a:solidFill>
            </a:endParaRPr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pic>
        <p:nvPicPr>
          <p:cNvPr id="306" name="Google Shape;306;p31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5634575" y="166611"/>
            <a:ext cx="3509425" cy="26494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31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5732177" y="2571750"/>
            <a:ext cx="3211275" cy="258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162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GB" sz="6000">
                <a:solidFill>
                  <a:schemeClr val="lt1"/>
                </a:solidFill>
              </a:rPr>
              <a:t>Questions?</a:t>
            </a:r>
            <a:endParaRPr sz="60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endParaRPr sz="60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13" name="Google Shape;313;p32"/>
          <p:cNvSpPr txBox="1"/>
          <p:nvPr/>
        </p:nvSpPr>
        <p:spPr>
          <a:xfrm>
            <a:off x="1219325" y="1611850"/>
            <a:ext cx="6599700" cy="7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solidFill>
                  <a:schemeClr val="lt1"/>
                </a:solidFill>
                <a:latin typeface="Nanum Gothic Coding" panose="020D0009000000000000"/>
                <a:ea typeface="Nanum Gothic Coding" panose="020D0009000000000000"/>
                <a:cs typeface="Nanum Gothic Coding" panose="020D0009000000000000"/>
                <a:sym typeface="Nanum Gothic Coding" panose="020D0009000000000000"/>
              </a:rPr>
              <a:t>Queries on any of the solutions or about us?</a:t>
            </a:r>
            <a:endParaRPr sz="2200">
              <a:solidFill>
                <a:schemeClr val="lt1"/>
              </a:solidFill>
              <a:latin typeface="Nanum Gothic Coding" panose="020D0009000000000000"/>
              <a:ea typeface="Nanum Gothic Coding" panose="020D0009000000000000"/>
              <a:cs typeface="Nanum Gothic Coding" panose="020D0009000000000000"/>
              <a:sym typeface="Nanum Gothic Coding" panose="020D000900000000000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chemeClr val="lt1"/>
              </a:solidFill>
              <a:latin typeface="Nanum Gothic Coding" panose="020D0009000000000000"/>
              <a:ea typeface="Nanum Gothic Coding" panose="020D0009000000000000"/>
              <a:cs typeface="Nanum Gothic Coding" panose="020D0009000000000000"/>
              <a:sym typeface="Nanum Gothic Coding" panose="020D000900000000000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chemeClr val="lt1"/>
              </a:solidFill>
              <a:latin typeface="Nanum Gothic Coding" panose="020D0009000000000000"/>
              <a:ea typeface="Nanum Gothic Coding" panose="020D0009000000000000"/>
              <a:cs typeface="Nanum Gothic Coding" panose="020D0009000000000000"/>
              <a:sym typeface="Nanum Gothic Coding" panose="020D000900000000000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lt1"/>
              </a:solidFill>
              <a:latin typeface="Nanum Gothic Coding" panose="020D0009000000000000"/>
              <a:ea typeface="Nanum Gothic Coding" panose="020D0009000000000000"/>
              <a:cs typeface="Nanum Gothic Coding" panose="020D0009000000000000"/>
              <a:sym typeface="Nanum Gothic Coding" panose="020D0009000000000000"/>
            </a:endParaRPr>
          </a:p>
        </p:txBody>
      </p:sp>
      <p:pic>
        <p:nvPicPr>
          <p:cNvPr id="314" name="Google Shape;314;p32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0" y="2417425"/>
            <a:ext cx="2803801" cy="2803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p32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5932727" y="2483275"/>
            <a:ext cx="3211275" cy="2580125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32"/>
          <p:cNvSpPr txBox="1"/>
          <p:nvPr/>
        </p:nvSpPr>
        <p:spPr>
          <a:xfrm>
            <a:off x="2540225" y="3102050"/>
            <a:ext cx="3957900" cy="9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lt1"/>
                </a:solidFill>
                <a:latin typeface="Nanum Gothic Coding" panose="020D0009000000000000"/>
                <a:ea typeface="Nanum Gothic Coding" panose="020D0009000000000000"/>
                <a:cs typeface="Nanum Gothic Coding" panose="020D0009000000000000"/>
                <a:sym typeface="Nanum Gothic Coding" panose="020D0009000000000000"/>
              </a:rPr>
              <a:t>We will appreciate if any of you could help us with funding for the development of this web app </a:t>
            </a:r>
            <a:endParaRPr>
              <a:latin typeface="Nanum Gothic Coding" panose="020D0009000000000000"/>
              <a:ea typeface="Nanum Gothic Coding" panose="020D0009000000000000"/>
              <a:cs typeface="Nanum Gothic Coding" panose="020D0009000000000000"/>
              <a:sym typeface="Nanum Gothic Coding" panose="020D0009000000000000"/>
            </a:endParaRP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02e67a38-9bb2-4a61-a832-763ec2c46b98}"/>
  <p:tag name="TABLE_ENDDRAG_ORIGIN_RECT" val="483*167"/>
  <p:tag name="TABLE_ENDDRAG_RECT" val="20*123*483*167"/>
</p:tagLst>
</file>

<file path=ppt/theme/theme1.xml><?xml version="1.0" encoding="utf-8"?>
<a:theme xmlns:a="http://schemas.openxmlformats.org/drawingml/2006/main" name="Use of Technology Thesis by Slidesgo ">
  <a:themeElements>
    <a:clrScheme name="Simple Light">
      <a:dk1>
        <a:srgbClr val="FFFFFF"/>
      </a:dk1>
      <a:lt1>
        <a:srgbClr val="133B96"/>
      </a:lt1>
      <a:dk2>
        <a:srgbClr val="595959"/>
      </a:dk2>
      <a:lt2>
        <a:srgbClr val="EEEEEE"/>
      </a:lt2>
      <a:accent1>
        <a:srgbClr val="407BFF"/>
      </a:accent1>
      <a:accent2>
        <a:srgbClr val="A4C1FF"/>
      </a:accent2>
      <a:accent3>
        <a:srgbClr val="0A1F4F"/>
      </a:accent3>
      <a:accent4>
        <a:srgbClr val="3D6FE0"/>
      </a:accent4>
      <a:accent5>
        <a:srgbClr val="407BFF"/>
      </a:accent5>
      <a:accent6>
        <a:srgbClr val="407B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401</Words>
  <Application>Microsoft Office PowerPoint</Application>
  <PresentationFormat>全屏显示(16:9)</PresentationFormat>
  <Paragraphs>57</Paragraphs>
  <Slides>9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8" baseType="lpstr">
      <vt:lpstr>Fira Sans Condensed Medium</vt:lpstr>
      <vt:lpstr>Teko</vt:lpstr>
      <vt:lpstr>Fira Sans Extra Condensed Medium</vt:lpstr>
      <vt:lpstr>Nunito Light</vt:lpstr>
      <vt:lpstr>Arial</vt:lpstr>
      <vt:lpstr>Roboto Slab Regular</vt:lpstr>
      <vt:lpstr>Georgia</vt:lpstr>
      <vt:lpstr>Nanum Gothic Coding</vt:lpstr>
      <vt:lpstr>Use of Technology Thesis by Slidesgo </vt:lpstr>
      <vt:lpstr> A Web Application for Movie Watching &amp; Family Sharing</vt:lpstr>
      <vt:lpstr>Executive Summary</vt:lpstr>
      <vt:lpstr>Goals</vt:lpstr>
      <vt:lpstr>Problems</vt:lpstr>
      <vt:lpstr>Deliverables and Schedule</vt:lpstr>
      <vt:lpstr>Solutions</vt:lpstr>
      <vt:lpstr>Benefits  </vt:lpstr>
      <vt:lpstr>Summary</vt:lpstr>
      <vt:lpstr>Questions?   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Proposal to A Web Application for Movie Watching &amp; Family Sharing</dc:title>
  <dc:creator>Chiyuen Keung</dc:creator>
  <cp:lastModifiedBy>Zhiyuan Jiang</cp:lastModifiedBy>
  <cp:revision>4</cp:revision>
  <dcterms:created xsi:type="dcterms:W3CDTF">2021-03-04T13:58:30Z</dcterms:created>
  <dcterms:modified xsi:type="dcterms:W3CDTF">2021-04-07T14:21:53Z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2052-11.1.0.10314</vt:lpwstr>
  </property>
</Properties>
</file>